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90" r:id="rId2"/>
    <p:sldId id="259" r:id="rId3"/>
    <p:sldId id="258" r:id="rId4"/>
    <p:sldId id="257" r:id="rId5"/>
    <p:sldId id="270" r:id="rId6"/>
    <p:sldId id="260" r:id="rId7">
      <p:extLst>
        <p:ext uri="{E3EDB536-0D56-4F60-86BA-61A60CA02DAB}">
          <p202:designTagLst xmlns="" xmlns:p202="http://schemas.microsoft.com/office/powerpoint/2020/02/main">
            <p202:designTag name="BPID" val="{6A610443-9EB7-4D6B-B7EC-317509CAE3CD}"/>
          </p202:designTagLst>
        </p:ext>
      </p:extLst>
    </p:sldId>
    <p:sldId id="287" r:id="rId8"/>
    <p:sldId id="276" r:id="rId9"/>
    <p:sldId id="271" r:id="rId10"/>
    <p:sldId id="261" r:id="rId11"/>
    <p:sldId id="272" r:id="rId12"/>
    <p:sldId id="273" r:id="rId13"/>
    <p:sldId id="262" r:id="rId14"/>
    <p:sldId id="274" r:id="rId15"/>
    <p:sldId id="263" r:id="rId16"/>
    <p:sldId id="264" r:id="rId17"/>
    <p:sldId id="267" r:id="rId18"/>
    <p:sldId id="268" r:id="rId19"/>
    <p:sldId id="275" r:id="rId20"/>
    <p:sldId id="269" r:id="rId21"/>
    <p:sldId id="265" r:id="rId22"/>
    <p:sldId id="280" r:id="rId23"/>
    <p:sldId id="281" r:id="rId24"/>
    <p:sldId id="279" r:id="rId25"/>
    <p:sldId id="277" r:id="rId26"/>
    <p:sldId id="266" r:id="rId27"/>
    <p:sldId id="283" r:id="rId28"/>
    <p:sldId id="284" r:id="rId29"/>
    <p:sldId id="285" r:id="rId30"/>
    <p:sldId id="286" r:id="rId31"/>
    <p:sldId id="288" r:id="rId32"/>
    <p:sldId id="282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988AC4-6D9E-FF89-EA53-B1134921C868}" name="Maaya Ishida" initials="MI" userId="S::maishid@microsoft.com::eeb7a88b-b79b-4f3b-997b-88db102288c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1920"/>
    <a:srgbClr val="162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E2E98A-AC93-4782-8908-0E32643569B7}" v="6" dt="2022-10-15T00:49:32.4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5"/>
    <p:restoredTop sz="94688"/>
  </p:normalViewPr>
  <p:slideViewPr>
    <p:cSldViewPr snapToGrid="0" snapToObjects="1">
      <p:cViewPr varScale="1">
        <p:scale>
          <a:sx n="107" d="100"/>
          <a:sy n="107" d="100"/>
        </p:scale>
        <p:origin x="43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C62458-8395-0847-B387-5BD6D9690213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DBFBE79-E3DC-4A40-BEC8-67A3038B49F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3.0</a:t>
          </a:r>
        </a:p>
      </dgm:t>
    </dgm:pt>
    <dgm:pt modelId="{94A2EDF0-9378-0E4F-A5EC-13C201D81340}" type="parTrans" cxnId="{5B28C563-38FE-0E46-9797-D53088C91205}">
      <dgm:prSet/>
      <dgm:spPr/>
      <dgm:t>
        <a:bodyPr/>
        <a:lstStyle/>
        <a:p>
          <a:endParaRPr lang="en-GB"/>
        </a:p>
      </dgm:t>
    </dgm:pt>
    <dgm:pt modelId="{B32ED0D2-CCE9-914B-9D12-3141CFC029B4}" type="sibTrans" cxnId="{5B28C563-38FE-0E46-9797-D53088C91205}">
      <dgm:prSet/>
      <dgm:spPr/>
      <dgm:t>
        <a:bodyPr/>
        <a:lstStyle/>
        <a:p>
          <a:endParaRPr lang="en-GB"/>
        </a:p>
      </dgm:t>
    </dgm:pt>
    <dgm:pt modelId="{D79587A9-341A-AC4D-8BC6-C460192C71A5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3.1</a:t>
          </a:r>
        </a:p>
      </dgm:t>
    </dgm:pt>
    <dgm:pt modelId="{367B7A81-0CBF-6245-9BC9-8C2F5420F026}" type="parTrans" cxnId="{13F25A6B-8070-184E-9C09-ED9CCF3360C7}">
      <dgm:prSet/>
      <dgm:spPr/>
      <dgm:t>
        <a:bodyPr/>
        <a:lstStyle/>
        <a:p>
          <a:endParaRPr lang="en-GB"/>
        </a:p>
      </dgm:t>
    </dgm:pt>
    <dgm:pt modelId="{2BE6270E-A57F-A44C-AB06-C0C31C2DF6D8}" type="sibTrans" cxnId="{13F25A6B-8070-184E-9C09-ED9CCF3360C7}">
      <dgm:prSet/>
      <dgm:spPr/>
      <dgm:t>
        <a:bodyPr/>
        <a:lstStyle/>
        <a:p>
          <a:endParaRPr lang="en-GB"/>
        </a:p>
      </dgm:t>
    </dgm:pt>
    <dgm:pt modelId="{E3077FF5-3322-3547-960C-D50337986F1F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3.2</a:t>
          </a:r>
        </a:p>
      </dgm:t>
    </dgm:pt>
    <dgm:pt modelId="{1BA210B9-8DF2-A74D-BC77-7085F0DC5E61}" type="parTrans" cxnId="{4B902E1F-6693-D44A-9CE8-DA54CAEC9DFA}">
      <dgm:prSet/>
      <dgm:spPr/>
      <dgm:t>
        <a:bodyPr/>
        <a:lstStyle/>
        <a:p>
          <a:endParaRPr lang="en-GB"/>
        </a:p>
      </dgm:t>
    </dgm:pt>
    <dgm:pt modelId="{955D8A72-D319-9047-9C4F-EA380CF5B5F6}" type="sibTrans" cxnId="{4B902E1F-6693-D44A-9CE8-DA54CAEC9DFA}">
      <dgm:prSet/>
      <dgm:spPr/>
      <dgm:t>
        <a:bodyPr/>
        <a:lstStyle/>
        <a:p>
          <a:endParaRPr lang="en-GB"/>
        </a:p>
      </dgm:t>
    </dgm:pt>
    <dgm:pt modelId="{16503F6D-AA78-2C43-9CBF-E8B28C840851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3.3</a:t>
          </a:r>
        </a:p>
      </dgm:t>
    </dgm:pt>
    <dgm:pt modelId="{85BA7FD4-54DA-6143-91F3-52E84FFF6039}" type="parTrans" cxnId="{9A8A0DE8-4E14-FD42-A67F-A37AB5DD5F6C}">
      <dgm:prSet/>
      <dgm:spPr/>
      <dgm:t>
        <a:bodyPr/>
        <a:lstStyle/>
        <a:p>
          <a:endParaRPr lang="en-GB"/>
        </a:p>
      </dgm:t>
    </dgm:pt>
    <dgm:pt modelId="{856EBBB1-E3F1-1B49-B697-C18F76B88E30}" type="sibTrans" cxnId="{9A8A0DE8-4E14-FD42-A67F-A37AB5DD5F6C}">
      <dgm:prSet/>
      <dgm:spPr/>
      <dgm:t>
        <a:bodyPr/>
        <a:lstStyle/>
        <a:p>
          <a:endParaRPr lang="en-GB"/>
        </a:p>
      </dgm:t>
    </dgm:pt>
    <dgm:pt modelId="{066A3BF2-B921-134D-A02C-639F98D6589F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3.4</a:t>
          </a:r>
        </a:p>
      </dgm:t>
    </dgm:pt>
    <dgm:pt modelId="{73352B6F-FE13-334C-BA9B-176281C1045E}" type="parTrans" cxnId="{D3FB9E80-AD72-EB44-A9F6-CC195597F878}">
      <dgm:prSet/>
      <dgm:spPr/>
      <dgm:t>
        <a:bodyPr/>
        <a:lstStyle/>
        <a:p>
          <a:endParaRPr lang="en-GB"/>
        </a:p>
      </dgm:t>
    </dgm:pt>
    <dgm:pt modelId="{AD1DE6B6-FFF5-0E40-8D84-E0EE13FC7E71}" type="sibTrans" cxnId="{D3FB9E80-AD72-EB44-A9F6-CC195597F878}">
      <dgm:prSet/>
      <dgm:spPr/>
      <dgm:t>
        <a:bodyPr/>
        <a:lstStyle/>
        <a:p>
          <a:endParaRPr lang="en-GB"/>
        </a:p>
      </dgm:t>
    </dgm:pt>
    <dgm:pt modelId="{D963A1D9-09E0-1A42-A73D-9AD6631A7173}">
      <dgm:prSet phldrT="[Text]"/>
      <dgm:spPr/>
      <dgm:t>
        <a:bodyPr/>
        <a:lstStyle/>
        <a:p>
          <a:r>
            <a:rPr lang="en-GB" dirty="0"/>
            <a:t>3.5</a:t>
          </a:r>
        </a:p>
      </dgm:t>
    </dgm:pt>
    <dgm:pt modelId="{90DCB42C-A1A0-DE44-B1C0-2A737023D04C}" type="parTrans" cxnId="{44AD9861-F2AD-6C4A-80B4-E88EB3430B5A}">
      <dgm:prSet/>
      <dgm:spPr/>
      <dgm:t>
        <a:bodyPr/>
        <a:lstStyle/>
        <a:p>
          <a:endParaRPr lang="en-GB"/>
        </a:p>
      </dgm:t>
    </dgm:pt>
    <dgm:pt modelId="{E6958063-6051-3547-9486-E8B6E9985BBF}" type="sibTrans" cxnId="{44AD9861-F2AD-6C4A-80B4-E88EB3430B5A}">
      <dgm:prSet/>
      <dgm:spPr/>
      <dgm:t>
        <a:bodyPr/>
        <a:lstStyle/>
        <a:p>
          <a:endParaRPr lang="en-GB"/>
        </a:p>
      </dgm:t>
    </dgm:pt>
    <dgm:pt modelId="{46ADBEA2-4FAB-9545-9D59-4A4ABAD64803}">
      <dgm:prSet phldrT="[Text]"/>
      <dgm:spPr/>
      <dgm:t>
        <a:bodyPr/>
        <a:lstStyle/>
        <a:p>
          <a:r>
            <a:rPr lang="en-GB" dirty="0"/>
            <a:t>3.6</a:t>
          </a:r>
        </a:p>
      </dgm:t>
    </dgm:pt>
    <dgm:pt modelId="{8ED086F3-A621-FA47-AE94-3E76808D5F4B}" type="parTrans" cxnId="{F86A973F-7414-DF44-9948-DDC76B25AE4C}">
      <dgm:prSet/>
      <dgm:spPr/>
      <dgm:t>
        <a:bodyPr/>
        <a:lstStyle/>
        <a:p>
          <a:endParaRPr lang="en-GB"/>
        </a:p>
      </dgm:t>
    </dgm:pt>
    <dgm:pt modelId="{C2CAFFEA-2375-DE4E-8F2D-4A755B349B67}" type="sibTrans" cxnId="{F86A973F-7414-DF44-9948-DDC76B25AE4C}">
      <dgm:prSet/>
      <dgm:spPr/>
      <dgm:t>
        <a:bodyPr/>
        <a:lstStyle/>
        <a:p>
          <a:endParaRPr lang="en-GB"/>
        </a:p>
      </dgm:t>
    </dgm:pt>
    <dgm:pt modelId="{58B53E8B-E9CB-4D47-8804-3BD4069B8F9E}">
      <dgm:prSet phldrT="[Text]"/>
      <dgm:spPr/>
      <dgm:t>
        <a:bodyPr/>
        <a:lstStyle/>
        <a:p>
          <a:r>
            <a:rPr lang="en-GB" dirty="0"/>
            <a:t>3.7</a:t>
          </a:r>
        </a:p>
      </dgm:t>
    </dgm:pt>
    <dgm:pt modelId="{038F5896-1430-0847-952A-A1C03FA05EB2}" type="parTrans" cxnId="{F86628EC-CE49-8F4E-96AA-D1EB3AF184BD}">
      <dgm:prSet/>
      <dgm:spPr/>
      <dgm:t>
        <a:bodyPr/>
        <a:lstStyle/>
        <a:p>
          <a:endParaRPr lang="en-GB"/>
        </a:p>
      </dgm:t>
    </dgm:pt>
    <dgm:pt modelId="{9172FB89-4774-F449-8746-85E532AD481C}" type="sibTrans" cxnId="{F86628EC-CE49-8F4E-96AA-D1EB3AF184BD}">
      <dgm:prSet/>
      <dgm:spPr/>
      <dgm:t>
        <a:bodyPr/>
        <a:lstStyle/>
        <a:p>
          <a:endParaRPr lang="en-GB"/>
        </a:p>
      </dgm:t>
    </dgm:pt>
    <dgm:pt modelId="{2D847C37-3A4C-6945-A611-15D2F1408F74}">
      <dgm:prSet phldrT="[Text]"/>
      <dgm:spPr>
        <a:solidFill>
          <a:schemeClr val="accent6"/>
        </a:solidFill>
      </dgm:spPr>
      <dgm:t>
        <a:bodyPr/>
        <a:lstStyle/>
        <a:p>
          <a:r>
            <a:rPr lang="en-GB" dirty="0"/>
            <a:t>3.8</a:t>
          </a:r>
        </a:p>
      </dgm:t>
    </dgm:pt>
    <dgm:pt modelId="{64AB70B6-8A9A-AC4E-9498-178BCE10D38F}" type="parTrans" cxnId="{9EE212E2-32DF-804F-B945-BA2B7C1AD911}">
      <dgm:prSet/>
      <dgm:spPr/>
      <dgm:t>
        <a:bodyPr/>
        <a:lstStyle/>
        <a:p>
          <a:endParaRPr lang="en-GB"/>
        </a:p>
      </dgm:t>
    </dgm:pt>
    <dgm:pt modelId="{3BDD6F4E-5DE6-904D-9868-8A5B3AD9C2D0}" type="sibTrans" cxnId="{9EE212E2-32DF-804F-B945-BA2B7C1AD911}">
      <dgm:prSet/>
      <dgm:spPr/>
      <dgm:t>
        <a:bodyPr/>
        <a:lstStyle/>
        <a:p>
          <a:endParaRPr lang="en-GB"/>
        </a:p>
      </dgm:t>
    </dgm:pt>
    <dgm:pt modelId="{84FAA0BF-3209-7140-934C-F3D958A116F9}">
      <dgm:prSet phldrT="[Text]"/>
      <dgm:spPr>
        <a:solidFill>
          <a:schemeClr val="accent6"/>
        </a:solidFill>
      </dgm:spPr>
      <dgm:t>
        <a:bodyPr/>
        <a:lstStyle/>
        <a:p>
          <a:r>
            <a:rPr lang="en-GB" dirty="0"/>
            <a:t>3.9</a:t>
          </a:r>
        </a:p>
      </dgm:t>
    </dgm:pt>
    <dgm:pt modelId="{BF1F8807-19B0-1543-AEC3-790EE502D567}" type="parTrans" cxnId="{35E207FA-67FD-C04D-8CAE-ACAD8DEE5671}">
      <dgm:prSet/>
      <dgm:spPr/>
      <dgm:t>
        <a:bodyPr/>
        <a:lstStyle/>
        <a:p>
          <a:endParaRPr lang="en-GB"/>
        </a:p>
      </dgm:t>
    </dgm:pt>
    <dgm:pt modelId="{CEDC28DC-A1BD-0349-A8F5-AEBD79045804}" type="sibTrans" cxnId="{35E207FA-67FD-C04D-8CAE-ACAD8DEE5671}">
      <dgm:prSet/>
      <dgm:spPr/>
      <dgm:t>
        <a:bodyPr/>
        <a:lstStyle/>
        <a:p>
          <a:endParaRPr lang="en-GB"/>
        </a:p>
      </dgm:t>
    </dgm:pt>
    <dgm:pt modelId="{66793F16-B15B-B242-9850-315F8C1181EE}">
      <dgm:prSet phldrT="[Text]"/>
      <dgm:spPr>
        <a:solidFill>
          <a:schemeClr val="accent6"/>
        </a:solidFill>
      </dgm:spPr>
      <dgm:t>
        <a:bodyPr/>
        <a:lstStyle/>
        <a:p>
          <a:r>
            <a:rPr lang="en-GB" dirty="0"/>
            <a:t>3.10</a:t>
          </a:r>
        </a:p>
      </dgm:t>
    </dgm:pt>
    <dgm:pt modelId="{5B7E7EBA-53B8-0D47-94D9-69CD76E3DC33}" type="parTrans" cxnId="{FF4CCAD8-7F58-044E-9A65-2ED33E3D5CEF}">
      <dgm:prSet/>
      <dgm:spPr/>
      <dgm:t>
        <a:bodyPr/>
        <a:lstStyle/>
        <a:p>
          <a:endParaRPr lang="en-GB"/>
        </a:p>
      </dgm:t>
    </dgm:pt>
    <dgm:pt modelId="{55779C6B-31FB-D547-A463-8514A86BF95E}" type="sibTrans" cxnId="{FF4CCAD8-7F58-044E-9A65-2ED33E3D5CEF}">
      <dgm:prSet/>
      <dgm:spPr/>
      <dgm:t>
        <a:bodyPr/>
        <a:lstStyle/>
        <a:p>
          <a:endParaRPr lang="en-GB"/>
        </a:p>
      </dgm:t>
    </dgm:pt>
    <dgm:pt modelId="{5D6B0DBD-DAB9-FB40-BFC8-2006AB1CF6D9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/>
            <a:t>3.11</a:t>
          </a:r>
        </a:p>
      </dgm:t>
    </dgm:pt>
    <dgm:pt modelId="{AA83270A-A816-9A41-9754-84966044D5D7}" type="parTrans" cxnId="{B14AA04E-9EF4-E04E-958D-7C7F27E92A39}">
      <dgm:prSet/>
      <dgm:spPr/>
      <dgm:t>
        <a:bodyPr/>
        <a:lstStyle/>
        <a:p>
          <a:endParaRPr lang="en-GB"/>
        </a:p>
      </dgm:t>
    </dgm:pt>
    <dgm:pt modelId="{B307E938-B95C-1241-B517-0A3F5610B769}" type="sibTrans" cxnId="{B14AA04E-9EF4-E04E-958D-7C7F27E92A39}">
      <dgm:prSet/>
      <dgm:spPr/>
      <dgm:t>
        <a:bodyPr/>
        <a:lstStyle/>
        <a:p>
          <a:endParaRPr lang="en-GB"/>
        </a:p>
      </dgm:t>
    </dgm:pt>
    <dgm:pt modelId="{96021E45-947A-7743-AADA-529C4B858859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/>
            <a:t>3.12</a:t>
          </a:r>
        </a:p>
      </dgm:t>
    </dgm:pt>
    <dgm:pt modelId="{BDB783FF-C3D8-F647-AFAF-9DAFDBC5AEE5}" type="parTrans" cxnId="{EE526709-7F4A-864F-86DB-D55BA5F22FA6}">
      <dgm:prSet/>
      <dgm:spPr/>
      <dgm:t>
        <a:bodyPr/>
        <a:lstStyle/>
        <a:p>
          <a:endParaRPr lang="en-GB"/>
        </a:p>
      </dgm:t>
    </dgm:pt>
    <dgm:pt modelId="{C0A3610F-6609-554E-824A-614385A977D8}" type="sibTrans" cxnId="{EE526709-7F4A-864F-86DB-D55BA5F22FA6}">
      <dgm:prSet/>
      <dgm:spPr/>
      <dgm:t>
        <a:bodyPr/>
        <a:lstStyle/>
        <a:p>
          <a:endParaRPr lang="en-GB"/>
        </a:p>
      </dgm:t>
    </dgm:pt>
    <dgm:pt modelId="{F2488E90-467B-7942-9279-9B69D138A94A}" type="pres">
      <dgm:prSet presAssocID="{79C62458-8395-0847-B387-5BD6D9690213}" presName="rootnode" presStyleCnt="0">
        <dgm:presLayoutVars>
          <dgm:chMax/>
          <dgm:chPref/>
          <dgm:dir/>
          <dgm:animLvl val="lvl"/>
        </dgm:presLayoutVars>
      </dgm:prSet>
      <dgm:spPr/>
    </dgm:pt>
    <dgm:pt modelId="{81910A76-AB6C-6B48-A91D-0DCBB656B2D8}" type="pres">
      <dgm:prSet presAssocID="{8DBFBE79-E3DC-4A40-BEC8-67A3038B49F7}" presName="composite" presStyleCnt="0"/>
      <dgm:spPr/>
    </dgm:pt>
    <dgm:pt modelId="{055C82CF-BD2C-0747-A77E-C6B2D0B8D3DF}" type="pres">
      <dgm:prSet presAssocID="{8DBFBE79-E3DC-4A40-BEC8-67A3038B49F7}" presName="bentUpArrow1" presStyleLbl="alignImgPlace1" presStyleIdx="0" presStyleCnt="12"/>
      <dgm:spPr/>
    </dgm:pt>
    <dgm:pt modelId="{FBF560FB-499A-C345-9912-81F2C7AABA6B}" type="pres">
      <dgm:prSet presAssocID="{8DBFBE79-E3DC-4A40-BEC8-67A3038B49F7}" presName="ParentText" presStyleLbl="node1" presStyleIdx="0" presStyleCnt="13">
        <dgm:presLayoutVars>
          <dgm:chMax val="1"/>
          <dgm:chPref val="1"/>
          <dgm:bulletEnabled val="1"/>
        </dgm:presLayoutVars>
      </dgm:prSet>
      <dgm:spPr/>
    </dgm:pt>
    <dgm:pt modelId="{33C758EB-C3CE-4D4C-8709-91F471DC5F2B}" type="pres">
      <dgm:prSet presAssocID="{8DBFBE79-E3DC-4A40-BEC8-67A3038B49F7}" presName="ChildText" presStyleLbl="revTx" presStyleIdx="0" presStyleCnt="12">
        <dgm:presLayoutVars>
          <dgm:chMax val="0"/>
          <dgm:chPref val="0"/>
          <dgm:bulletEnabled val="1"/>
        </dgm:presLayoutVars>
      </dgm:prSet>
      <dgm:spPr/>
    </dgm:pt>
    <dgm:pt modelId="{631525B5-51F3-4944-B0EC-B9FCEAAEBAF8}" type="pres">
      <dgm:prSet presAssocID="{B32ED0D2-CCE9-914B-9D12-3141CFC029B4}" presName="sibTrans" presStyleCnt="0"/>
      <dgm:spPr/>
    </dgm:pt>
    <dgm:pt modelId="{A4DF7A30-4A0E-2044-9F03-622F8B23D1EE}" type="pres">
      <dgm:prSet presAssocID="{D79587A9-341A-AC4D-8BC6-C460192C71A5}" presName="composite" presStyleCnt="0"/>
      <dgm:spPr/>
    </dgm:pt>
    <dgm:pt modelId="{2C719E00-7159-F34B-9BFC-443C9E306383}" type="pres">
      <dgm:prSet presAssocID="{D79587A9-341A-AC4D-8BC6-C460192C71A5}" presName="bentUpArrow1" presStyleLbl="alignImgPlace1" presStyleIdx="1" presStyleCnt="12"/>
      <dgm:spPr/>
    </dgm:pt>
    <dgm:pt modelId="{B2D0C16E-3086-5B4D-8058-371ABA67F973}" type="pres">
      <dgm:prSet presAssocID="{D79587A9-341A-AC4D-8BC6-C460192C71A5}" presName="ParentText" presStyleLbl="node1" presStyleIdx="1" presStyleCnt="13">
        <dgm:presLayoutVars>
          <dgm:chMax val="1"/>
          <dgm:chPref val="1"/>
          <dgm:bulletEnabled val="1"/>
        </dgm:presLayoutVars>
      </dgm:prSet>
      <dgm:spPr/>
    </dgm:pt>
    <dgm:pt modelId="{F11436D9-6D30-EC4F-8519-BE8DCFF3A1E3}" type="pres">
      <dgm:prSet presAssocID="{D79587A9-341A-AC4D-8BC6-C460192C71A5}" presName="ChildText" presStyleLbl="revTx" presStyleIdx="1" presStyleCnt="12">
        <dgm:presLayoutVars>
          <dgm:chMax val="0"/>
          <dgm:chPref val="0"/>
          <dgm:bulletEnabled val="1"/>
        </dgm:presLayoutVars>
      </dgm:prSet>
      <dgm:spPr/>
    </dgm:pt>
    <dgm:pt modelId="{F51C5C40-F838-6449-A6BC-E40F70ADA73F}" type="pres">
      <dgm:prSet presAssocID="{2BE6270E-A57F-A44C-AB06-C0C31C2DF6D8}" presName="sibTrans" presStyleCnt="0"/>
      <dgm:spPr/>
    </dgm:pt>
    <dgm:pt modelId="{850B4C41-9C87-BF42-A9B1-962FC549F5A9}" type="pres">
      <dgm:prSet presAssocID="{E3077FF5-3322-3547-960C-D50337986F1F}" presName="composite" presStyleCnt="0"/>
      <dgm:spPr/>
    </dgm:pt>
    <dgm:pt modelId="{A62381B9-078D-4442-81F2-83A768AE6AFE}" type="pres">
      <dgm:prSet presAssocID="{E3077FF5-3322-3547-960C-D50337986F1F}" presName="bentUpArrow1" presStyleLbl="alignImgPlace1" presStyleIdx="2" presStyleCnt="12"/>
      <dgm:spPr/>
    </dgm:pt>
    <dgm:pt modelId="{30272923-DD5B-0548-BCBF-27C687247C8B}" type="pres">
      <dgm:prSet presAssocID="{E3077FF5-3322-3547-960C-D50337986F1F}" presName="ParentText" presStyleLbl="node1" presStyleIdx="2" presStyleCnt="13">
        <dgm:presLayoutVars>
          <dgm:chMax val="1"/>
          <dgm:chPref val="1"/>
          <dgm:bulletEnabled val="1"/>
        </dgm:presLayoutVars>
      </dgm:prSet>
      <dgm:spPr/>
    </dgm:pt>
    <dgm:pt modelId="{30DF47E8-588D-2E46-B467-A68A392F0E05}" type="pres">
      <dgm:prSet presAssocID="{E3077FF5-3322-3547-960C-D50337986F1F}" presName="ChildText" presStyleLbl="revTx" presStyleIdx="2" presStyleCnt="12">
        <dgm:presLayoutVars>
          <dgm:chMax val="0"/>
          <dgm:chPref val="0"/>
          <dgm:bulletEnabled val="1"/>
        </dgm:presLayoutVars>
      </dgm:prSet>
      <dgm:spPr/>
    </dgm:pt>
    <dgm:pt modelId="{475EBFC7-E81F-0840-8C2B-A067B7CB1311}" type="pres">
      <dgm:prSet presAssocID="{955D8A72-D319-9047-9C4F-EA380CF5B5F6}" presName="sibTrans" presStyleCnt="0"/>
      <dgm:spPr/>
    </dgm:pt>
    <dgm:pt modelId="{071B985C-645D-6245-83E9-F37B7AB91EA5}" type="pres">
      <dgm:prSet presAssocID="{16503F6D-AA78-2C43-9CBF-E8B28C840851}" presName="composite" presStyleCnt="0"/>
      <dgm:spPr/>
    </dgm:pt>
    <dgm:pt modelId="{65271FCE-3F8C-574C-828F-C7E7040184CC}" type="pres">
      <dgm:prSet presAssocID="{16503F6D-AA78-2C43-9CBF-E8B28C840851}" presName="bentUpArrow1" presStyleLbl="alignImgPlace1" presStyleIdx="3" presStyleCnt="12"/>
      <dgm:spPr/>
    </dgm:pt>
    <dgm:pt modelId="{62F7B7CA-DDD7-384C-A249-6AF89DEB4AF2}" type="pres">
      <dgm:prSet presAssocID="{16503F6D-AA78-2C43-9CBF-E8B28C840851}" presName="ParentText" presStyleLbl="node1" presStyleIdx="3" presStyleCnt="13">
        <dgm:presLayoutVars>
          <dgm:chMax val="1"/>
          <dgm:chPref val="1"/>
          <dgm:bulletEnabled val="1"/>
        </dgm:presLayoutVars>
      </dgm:prSet>
      <dgm:spPr/>
    </dgm:pt>
    <dgm:pt modelId="{9755D797-65D9-9747-A403-0E4F56B9812A}" type="pres">
      <dgm:prSet presAssocID="{16503F6D-AA78-2C43-9CBF-E8B28C840851}" presName="ChildText" presStyleLbl="revTx" presStyleIdx="3" presStyleCnt="12">
        <dgm:presLayoutVars>
          <dgm:chMax val="0"/>
          <dgm:chPref val="0"/>
          <dgm:bulletEnabled val="1"/>
        </dgm:presLayoutVars>
      </dgm:prSet>
      <dgm:spPr/>
    </dgm:pt>
    <dgm:pt modelId="{41AD3796-5168-9E44-9BD7-A845AF6AEF58}" type="pres">
      <dgm:prSet presAssocID="{856EBBB1-E3F1-1B49-B697-C18F76B88E30}" presName="sibTrans" presStyleCnt="0"/>
      <dgm:spPr/>
    </dgm:pt>
    <dgm:pt modelId="{2EF6043E-B8B4-F94D-A365-DC9DE41524F4}" type="pres">
      <dgm:prSet presAssocID="{066A3BF2-B921-134D-A02C-639F98D6589F}" presName="composite" presStyleCnt="0"/>
      <dgm:spPr/>
    </dgm:pt>
    <dgm:pt modelId="{86EBE34D-B77C-6D4D-A1AC-1081D1718171}" type="pres">
      <dgm:prSet presAssocID="{066A3BF2-B921-134D-A02C-639F98D6589F}" presName="bentUpArrow1" presStyleLbl="alignImgPlace1" presStyleIdx="4" presStyleCnt="12"/>
      <dgm:spPr/>
    </dgm:pt>
    <dgm:pt modelId="{707A8504-49D3-6547-9104-ADCBE1C8E4B8}" type="pres">
      <dgm:prSet presAssocID="{066A3BF2-B921-134D-A02C-639F98D6589F}" presName="ParentText" presStyleLbl="node1" presStyleIdx="4" presStyleCnt="13">
        <dgm:presLayoutVars>
          <dgm:chMax val="1"/>
          <dgm:chPref val="1"/>
          <dgm:bulletEnabled val="1"/>
        </dgm:presLayoutVars>
      </dgm:prSet>
      <dgm:spPr/>
    </dgm:pt>
    <dgm:pt modelId="{ED8E8F8A-6FEF-1045-8461-7D1C2AC7CC3A}" type="pres">
      <dgm:prSet presAssocID="{066A3BF2-B921-134D-A02C-639F98D6589F}" presName="ChildText" presStyleLbl="revTx" presStyleIdx="4" presStyleCnt="12">
        <dgm:presLayoutVars>
          <dgm:chMax val="0"/>
          <dgm:chPref val="0"/>
          <dgm:bulletEnabled val="1"/>
        </dgm:presLayoutVars>
      </dgm:prSet>
      <dgm:spPr/>
    </dgm:pt>
    <dgm:pt modelId="{56B09177-D33A-8C44-B003-D67789D908B8}" type="pres">
      <dgm:prSet presAssocID="{AD1DE6B6-FFF5-0E40-8D84-E0EE13FC7E71}" presName="sibTrans" presStyleCnt="0"/>
      <dgm:spPr/>
    </dgm:pt>
    <dgm:pt modelId="{60D535DF-201C-134C-90E6-A4E37DB410C4}" type="pres">
      <dgm:prSet presAssocID="{D963A1D9-09E0-1A42-A73D-9AD6631A7173}" presName="composite" presStyleCnt="0"/>
      <dgm:spPr/>
    </dgm:pt>
    <dgm:pt modelId="{0BDBEFDE-B496-5B42-8083-0CC9A2F8629C}" type="pres">
      <dgm:prSet presAssocID="{D963A1D9-09E0-1A42-A73D-9AD6631A7173}" presName="bentUpArrow1" presStyleLbl="alignImgPlace1" presStyleIdx="5" presStyleCnt="12"/>
      <dgm:spPr/>
    </dgm:pt>
    <dgm:pt modelId="{C5FF3B15-778D-794B-ADF6-6B9121C658CC}" type="pres">
      <dgm:prSet presAssocID="{D963A1D9-09E0-1A42-A73D-9AD6631A7173}" presName="ParentText" presStyleLbl="node1" presStyleIdx="5" presStyleCnt="13">
        <dgm:presLayoutVars>
          <dgm:chMax val="1"/>
          <dgm:chPref val="1"/>
          <dgm:bulletEnabled val="1"/>
        </dgm:presLayoutVars>
      </dgm:prSet>
      <dgm:spPr/>
    </dgm:pt>
    <dgm:pt modelId="{71067A29-09E6-BF41-96F4-324A1001F16A}" type="pres">
      <dgm:prSet presAssocID="{D963A1D9-09E0-1A42-A73D-9AD6631A7173}" presName="ChildText" presStyleLbl="revTx" presStyleIdx="5" presStyleCnt="12">
        <dgm:presLayoutVars>
          <dgm:chMax val="0"/>
          <dgm:chPref val="0"/>
          <dgm:bulletEnabled val="1"/>
        </dgm:presLayoutVars>
      </dgm:prSet>
      <dgm:spPr/>
    </dgm:pt>
    <dgm:pt modelId="{68D650C4-6C8F-B54C-9B90-640D7F607BE3}" type="pres">
      <dgm:prSet presAssocID="{E6958063-6051-3547-9486-E8B6E9985BBF}" presName="sibTrans" presStyleCnt="0"/>
      <dgm:spPr/>
    </dgm:pt>
    <dgm:pt modelId="{A0090D7F-5F90-BB43-A043-47DD274760E9}" type="pres">
      <dgm:prSet presAssocID="{46ADBEA2-4FAB-9545-9D59-4A4ABAD64803}" presName="composite" presStyleCnt="0"/>
      <dgm:spPr/>
    </dgm:pt>
    <dgm:pt modelId="{83E206FD-7B30-1848-B329-3D7C14312FC7}" type="pres">
      <dgm:prSet presAssocID="{46ADBEA2-4FAB-9545-9D59-4A4ABAD64803}" presName="bentUpArrow1" presStyleLbl="alignImgPlace1" presStyleIdx="6" presStyleCnt="12"/>
      <dgm:spPr/>
    </dgm:pt>
    <dgm:pt modelId="{03493804-95FB-804D-A7F2-31574544ECFA}" type="pres">
      <dgm:prSet presAssocID="{46ADBEA2-4FAB-9545-9D59-4A4ABAD64803}" presName="ParentText" presStyleLbl="node1" presStyleIdx="6" presStyleCnt="13">
        <dgm:presLayoutVars>
          <dgm:chMax val="1"/>
          <dgm:chPref val="1"/>
          <dgm:bulletEnabled val="1"/>
        </dgm:presLayoutVars>
      </dgm:prSet>
      <dgm:spPr/>
    </dgm:pt>
    <dgm:pt modelId="{E72CB715-ACDB-024F-AA24-42234B5BB037}" type="pres">
      <dgm:prSet presAssocID="{46ADBEA2-4FAB-9545-9D59-4A4ABAD64803}" presName="ChildText" presStyleLbl="revTx" presStyleIdx="6" presStyleCnt="12">
        <dgm:presLayoutVars>
          <dgm:chMax val="0"/>
          <dgm:chPref val="0"/>
          <dgm:bulletEnabled val="1"/>
        </dgm:presLayoutVars>
      </dgm:prSet>
      <dgm:spPr/>
    </dgm:pt>
    <dgm:pt modelId="{7F95B897-DB84-C54E-B83E-9A209FCE7682}" type="pres">
      <dgm:prSet presAssocID="{C2CAFFEA-2375-DE4E-8F2D-4A755B349B67}" presName="sibTrans" presStyleCnt="0"/>
      <dgm:spPr/>
    </dgm:pt>
    <dgm:pt modelId="{0CDAFA45-6790-A746-893A-B03E71204120}" type="pres">
      <dgm:prSet presAssocID="{58B53E8B-E9CB-4D47-8804-3BD4069B8F9E}" presName="composite" presStyleCnt="0"/>
      <dgm:spPr/>
    </dgm:pt>
    <dgm:pt modelId="{28F3DE5C-8E16-F145-9FE4-2FCE6E4787DC}" type="pres">
      <dgm:prSet presAssocID="{58B53E8B-E9CB-4D47-8804-3BD4069B8F9E}" presName="bentUpArrow1" presStyleLbl="alignImgPlace1" presStyleIdx="7" presStyleCnt="12"/>
      <dgm:spPr/>
    </dgm:pt>
    <dgm:pt modelId="{912EB021-35EF-DF40-9985-A60B3B189DC2}" type="pres">
      <dgm:prSet presAssocID="{58B53E8B-E9CB-4D47-8804-3BD4069B8F9E}" presName="ParentText" presStyleLbl="node1" presStyleIdx="7" presStyleCnt="13">
        <dgm:presLayoutVars>
          <dgm:chMax val="1"/>
          <dgm:chPref val="1"/>
          <dgm:bulletEnabled val="1"/>
        </dgm:presLayoutVars>
      </dgm:prSet>
      <dgm:spPr/>
    </dgm:pt>
    <dgm:pt modelId="{3F4E0582-4162-374A-A7D4-057F94B38CF7}" type="pres">
      <dgm:prSet presAssocID="{58B53E8B-E9CB-4D47-8804-3BD4069B8F9E}" presName="ChildText" presStyleLbl="revTx" presStyleIdx="7" presStyleCnt="12">
        <dgm:presLayoutVars>
          <dgm:chMax val="0"/>
          <dgm:chPref val="0"/>
          <dgm:bulletEnabled val="1"/>
        </dgm:presLayoutVars>
      </dgm:prSet>
      <dgm:spPr/>
    </dgm:pt>
    <dgm:pt modelId="{77E8B4E2-FED4-484B-967F-2E4254792ACB}" type="pres">
      <dgm:prSet presAssocID="{9172FB89-4774-F449-8746-85E532AD481C}" presName="sibTrans" presStyleCnt="0"/>
      <dgm:spPr/>
    </dgm:pt>
    <dgm:pt modelId="{697C3960-9478-1B4D-BF5C-4C61CE261EAE}" type="pres">
      <dgm:prSet presAssocID="{2D847C37-3A4C-6945-A611-15D2F1408F74}" presName="composite" presStyleCnt="0"/>
      <dgm:spPr/>
    </dgm:pt>
    <dgm:pt modelId="{0BAD3CCB-576C-7E4D-8FD6-F92F188D1D68}" type="pres">
      <dgm:prSet presAssocID="{2D847C37-3A4C-6945-A611-15D2F1408F74}" presName="bentUpArrow1" presStyleLbl="alignImgPlace1" presStyleIdx="8" presStyleCnt="12"/>
      <dgm:spPr/>
    </dgm:pt>
    <dgm:pt modelId="{20C156D0-86DC-094D-B02D-AA8B0C1580BE}" type="pres">
      <dgm:prSet presAssocID="{2D847C37-3A4C-6945-A611-15D2F1408F74}" presName="ParentText" presStyleLbl="node1" presStyleIdx="8" presStyleCnt="13">
        <dgm:presLayoutVars>
          <dgm:chMax val="1"/>
          <dgm:chPref val="1"/>
          <dgm:bulletEnabled val="1"/>
        </dgm:presLayoutVars>
      </dgm:prSet>
      <dgm:spPr/>
    </dgm:pt>
    <dgm:pt modelId="{1CC12A01-FAD4-7444-B953-15FB63261788}" type="pres">
      <dgm:prSet presAssocID="{2D847C37-3A4C-6945-A611-15D2F1408F74}" presName="ChildText" presStyleLbl="revTx" presStyleIdx="8" presStyleCnt="12">
        <dgm:presLayoutVars>
          <dgm:chMax val="0"/>
          <dgm:chPref val="0"/>
          <dgm:bulletEnabled val="1"/>
        </dgm:presLayoutVars>
      </dgm:prSet>
      <dgm:spPr/>
    </dgm:pt>
    <dgm:pt modelId="{537C9F9D-0F08-724D-90A7-93A7F4F7BCE9}" type="pres">
      <dgm:prSet presAssocID="{3BDD6F4E-5DE6-904D-9868-8A5B3AD9C2D0}" presName="sibTrans" presStyleCnt="0"/>
      <dgm:spPr/>
    </dgm:pt>
    <dgm:pt modelId="{0982D9E3-DB4B-9C47-844E-02555EA43C0C}" type="pres">
      <dgm:prSet presAssocID="{84FAA0BF-3209-7140-934C-F3D958A116F9}" presName="composite" presStyleCnt="0"/>
      <dgm:spPr/>
    </dgm:pt>
    <dgm:pt modelId="{C6250A00-D3B5-6045-A718-5BBDDE2CAD8B}" type="pres">
      <dgm:prSet presAssocID="{84FAA0BF-3209-7140-934C-F3D958A116F9}" presName="bentUpArrow1" presStyleLbl="alignImgPlace1" presStyleIdx="9" presStyleCnt="12"/>
      <dgm:spPr/>
    </dgm:pt>
    <dgm:pt modelId="{A9F20EC1-7542-7549-962F-84DBF7A43F00}" type="pres">
      <dgm:prSet presAssocID="{84FAA0BF-3209-7140-934C-F3D958A116F9}" presName="ParentText" presStyleLbl="node1" presStyleIdx="9" presStyleCnt="13">
        <dgm:presLayoutVars>
          <dgm:chMax val="1"/>
          <dgm:chPref val="1"/>
          <dgm:bulletEnabled val="1"/>
        </dgm:presLayoutVars>
      </dgm:prSet>
      <dgm:spPr/>
    </dgm:pt>
    <dgm:pt modelId="{7920AC5C-2827-AD45-8A71-9249485AEA4C}" type="pres">
      <dgm:prSet presAssocID="{84FAA0BF-3209-7140-934C-F3D958A116F9}" presName="ChildText" presStyleLbl="revTx" presStyleIdx="9" presStyleCnt="12">
        <dgm:presLayoutVars>
          <dgm:chMax val="0"/>
          <dgm:chPref val="0"/>
          <dgm:bulletEnabled val="1"/>
        </dgm:presLayoutVars>
      </dgm:prSet>
      <dgm:spPr/>
    </dgm:pt>
    <dgm:pt modelId="{CA00C673-E58F-F94D-A8A6-954E7F90DB0C}" type="pres">
      <dgm:prSet presAssocID="{CEDC28DC-A1BD-0349-A8F5-AEBD79045804}" presName="sibTrans" presStyleCnt="0"/>
      <dgm:spPr/>
    </dgm:pt>
    <dgm:pt modelId="{FFEAC434-906D-CB45-BB03-02C8B4C87C1A}" type="pres">
      <dgm:prSet presAssocID="{66793F16-B15B-B242-9850-315F8C1181EE}" presName="composite" presStyleCnt="0"/>
      <dgm:spPr/>
    </dgm:pt>
    <dgm:pt modelId="{66B366C1-9432-414A-ADE0-9CCD7D4ED71A}" type="pres">
      <dgm:prSet presAssocID="{66793F16-B15B-B242-9850-315F8C1181EE}" presName="bentUpArrow1" presStyleLbl="alignImgPlace1" presStyleIdx="10" presStyleCnt="12"/>
      <dgm:spPr/>
    </dgm:pt>
    <dgm:pt modelId="{F795A756-236E-344D-AF2A-AABABBDABA7A}" type="pres">
      <dgm:prSet presAssocID="{66793F16-B15B-B242-9850-315F8C1181EE}" presName="ParentText" presStyleLbl="node1" presStyleIdx="10" presStyleCnt="13">
        <dgm:presLayoutVars>
          <dgm:chMax val="1"/>
          <dgm:chPref val="1"/>
          <dgm:bulletEnabled val="1"/>
        </dgm:presLayoutVars>
      </dgm:prSet>
      <dgm:spPr/>
    </dgm:pt>
    <dgm:pt modelId="{5727F9DE-AB76-A849-9C0B-91AB505052B6}" type="pres">
      <dgm:prSet presAssocID="{66793F16-B15B-B242-9850-315F8C1181EE}" presName="ChildText" presStyleLbl="revTx" presStyleIdx="10" presStyleCnt="12">
        <dgm:presLayoutVars>
          <dgm:chMax val="0"/>
          <dgm:chPref val="0"/>
          <dgm:bulletEnabled val="1"/>
        </dgm:presLayoutVars>
      </dgm:prSet>
      <dgm:spPr/>
    </dgm:pt>
    <dgm:pt modelId="{13016968-FC14-9647-8BC4-75A54F5C48EF}" type="pres">
      <dgm:prSet presAssocID="{55779C6B-31FB-D547-A463-8514A86BF95E}" presName="sibTrans" presStyleCnt="0"/>
      <dgm:spPr/>
    </dgm:pt>
    <dgm:pt modelId="{0BD0B58D-61DE-2742-8EF8-0B2BE2E9DBA4}" type="pres">
      <dgm:prSet presAssocID="{5D6B0DBD-DAB9-FB40-BFC8-2006AB1CF6D9}" presName="composite" presStyleCnt="0"/>
      <dgm:spPr/>
    </dgm:pt>
    <dgm:pt modelId="{41443BA2-2E39-CD47-BC46-45572875BA3F}" type="pres">
      <dgm:prSet presAssocID="{5D6B0DBD-DAB9-FB40-BFC8-2006AB1CF6D9}" presName="bentUpArrow1" presStyleLbl="alignImgPlace1" presStyleIdx="11" presStyleCnt="12"/>
      <dgm:spPr/>
    </dgm:pt>
    <dgm:pt modelId="{B3F073CF-6087-7947-9513-F1930E3EB285}" type="pres">
      <dgm:prSet presAssocID="{5D6B0DBD-DAB9-FB40-BFC8-2006AB1CF6D9}" presName="ParentText" presStyleLbl="node1" presStyleIdx="11" presStyleCnt="13">
        <dgm:presLayoutVars>
          <dgm:chMax val="1"/>
          <dgm:chPref val="1"/>
          <dgm:bulletEnabled val="1"/>
        </dgm:presLayoutVars>
      </dgm:prSet>
      <dgm:spPr/>
    </dgm:pt>
    <dgm:pt modelId="{0B7E4924-880C-5F4D-8411-4E688F17F38E}" type="pres">
      <dgm:prSet presAssocID="{5D6B0DBD-DAB9-FB40-BFC8-2006AB1CF6D9}" presName="ChildText" presStyleLbl="revTx" presStyleIdx="11" presStyleCnt="12">
        <dgm:presLayoutVars>
          <dgm:chMax val="0"/>
          <dgm:chPref val="0"/>
          <dgm:bulletEnabled val="1"/>
        </dgm:presLayoutVars>
      </dgm:prSet>
      <dgm:spPr/>
    </dgm:pt>
    <dgm:pt modelId="{2EBC159D-6263-FF41-9742-8CE70C649FDF}" type="pres">
      <dgm:prSet presAssocID="{B307E938-B95C-1241-B517-0A3F5610B769}" presName="sibTrans" presStyleCnt="0"/>
      <dgm:spPr/>
    </dgm:pt>
    <dgm:pt modelId="{0988AD07-F3A2-5F4B-9D3C-916A006B733E}" type="pres">
      <dgm:prSet presAssocID="{96021E45-947A-7743-AADA-529C4B858859}" presName="composite" presStyleCnt="0"/>
      <dgm:spPr/>
    </dgm:pt>
    <dgm:pt modelId="{1575B04F-5569-4644-B486-AFA50E780076}" type="pres">
      <dgm:prSet presAssocID="{96021E45-947A-7743-AADA-529C4B858859}" presName="ParentText" presStyleLbl="node1" presStyleIdx="12" presStyleCnt="13">
        <dgm:presLayoutVars>
          <dgm:chMax val="1"/>
          <dgm:chPref val="1"/>
          <dgm:bulletEnabled val="1"/>
        </dgm:presLayoutVars>
      </dgm:prSet>
      <dgm:spPr/>
    </dgm:pt>
  </dgm:ptLst>
  <dgm:cxnLst>
    <dgm:cxn modelId="{EE526709-7F4A-864F-86DB-D55BA5F22FA6}" srcId="{79C62458-8395-0847-B387-5BD6D9690213}" destId="{96021E45-947A-7743-AADA-529C4B858859}" srcOrd="12" destOrd="0" parTransId="{BDB783FF-C3D8-F647-AFAF-9DAFDBC5AEE5}" sibTransId="{C0A3610F-6609-554E-824A-614385A977D8}"/>
    <dgm:cxn modelId="{4B902E1F-6693-D44A-9CE8-DA54CAEC9DFA}" srcId="{79C62458-8395-0847-B387-5BD6D9690213}" destId="{E3077FF5-3322-3547-960C-D50337986F1F}" srcOrd="2" destOrd="0" parTransId="{1BA210B9-8DF2-A74D-BC77-7085F0DC5E61}" sibTransId="{955D8A72-D319-9047-9C4F-EA380CF5B5F6}"/>
    <dgm:cxn modelId="{1EBF5D3B-0B3A-5746-9A3C-9E1BB0895233}" type="presOf" srcId="{066A3BF2-B921-134D-A02C-639F98D6589F}" destId="{707A8504-49D3-6547-9104-ADCBE1C8E4B8}" srcOrd="0" destOrd="0" presId="urn:microsoft.com/office/officeart/2005/8/layout/StepDownProcess"/>
    <dgm:cxn modelId="{F86A973F-7414-DF44-9948-DDC76B25AE4C}" srcId="{79C62458-8395-0847-B387-5BD6D9690213}" destId="{46ADBEA2-4FAB-9545-9D59-4A4ABAD64803}" srcOrd="6" destOrd="0" parTransId="{8ED086F3-A621-FA47-AE94-3E76808D5F4B}" sibTransId="{C2CAFFEA-2375-DE4E-8F2D-4A755B349B67}"/>
    <dgm:cxn modelId="{44AD9861-F2AD-6C4A-80B4-E88EB3430B5A}" srcId="{79C62458-8395-0847-B387-5BD6D9690213}" destId="{D963A1D9-09E0-1A42-A73D-9AD6631A7173}" srcOrd="5" destOrd="0" parTransId="{90DCB42C-A1A0-DE44-B1C0-2A737023D04C}" sibTransId="{E6958063-6051-3547-9486-E8B6E9985BBF}"/>
    <dgm:cxn modelId="{5B28C563-38FE-0E46-9797-D53088C91205}" srcId="{79C62458-8395-0847-B387-5BD6D9690213}" destId="{8DBFBE79-E3DC-4A40-BEC8-67A3038B49F7}" srcOrd="0" destOrd="0" parTransId="{94A2EDF0-9378-0E4F-A5EC-13C201D81340}" sibTransId="{B32ED0D2-CCE9-914B-9D12-3141CFC029B4}"/>
    <dgm:cxn modelId="{0874FD65-8EF3-5742-A458-32B5E6F77FE7}" type="presOf" srcId="{84FAA0BF-3209-7140-934C-F3D958A116F9}" destId="{A9F20EC1-7542-7549-962F-84DBF7A43F00}" srcOrd="0" destOrd="0" presId="urn:microsoft.com/office/officeart/2005/8/layout/StepDownProcess"/>
    <dgm:cxn modelId="{2D8E9169-1E11-2D4E-9377-597FCFE310A7}" type="presOf" srcId="{46ADBEA2-4FAB-9545-9D59-4A4ABAD64803}" destId="{03493804-95FB-804D-A7F2-31574544ECFA}" srcOrd="0" destOrd="0" presId="urn:microsoft.com/office/officeart/2005/8/layout/StepDownProcess"/>
    <dgm:cxn modelId="{13F25A6B-8070-184E-9C09-ED9CCF3360C7}" srcId="{79C62458-8395-0847-B387-5BD6D9690213}" destId="{D79587A9-341A-AC4D-8BC6-C460192C71A5}" srcOrd="1" destOrd="0" parTransId="{367B7A81-0CBF-6245-9BC9-8C2F5420F026}" sibTransId="{2BE6270E-A57F-A44C-AB06-C0C31C2DF6D8}"/>
    <dgm:cxn modelId="{B14AA04E-9EF4-E04E-958D-7C7F27E92A39}" srcId="{79C62458-8395-0847-B387-5BD6D9690213}" destId="{5D6B0DBD-DAB9-FB40-BFC8-2006AB1CF6D9}" srcOrd="11" destOrd="0" parTransId="{AA83270A-A816-9A41-9754-84966044D5D7}" sibTransId="{B307E938-B95C-1241-B517-0A3F5610B769}"/>
    <dgm:cxn modelId="{07C00174-DC46-494D-86B0-D18F64F076D2}" type="presOf" srcId="{16503F6D-AA78-2C43-9CBF-E8B28C840851}" destId="{62F7B7CA-DDD7-384C-A249-6AF89DEB4AF2}" srcOrd="0" destOrd="0" presId="urn:microsoft.com/office/officeart/2005/8/layout/StepDownProcess"/>
    <dgm:cxn modelId="{651C907B-B206-D048-8225-8B01101A1E10}" type="presOf" srcId="{96021E45-947A-7743-AADA-529C4B858859}" destId="{1575B04F-5569-4644-B486-AFA50E780076}" srcOrd="0" destOrd="0" presId="urn:microsoft.com/office/officeart/2005/8/layout/StepDownProcess"/>
    <dgm:cxn modelId="{D3FB9E80-AD72-EB44-A9F6-CC195597F878}" srcId="{79C62458-8395-0847-B387-5BD6D9690213}" destId="{066A3BF2-B921-134D-A02C-639F98D6589F}" srcOrd="4" destOrd="0" parTransId="{73352B6F-FE13-334C-BA9B-176281C1045E}" sibTransId="{AD1DE6B6-FFF5-0E40-8D84-E0EE13FC7E71}"/>
    <dgm:cxn modelId="{C89C558C-5920-D64F-BCD6-C14E6B6404D4}" type="presOf" srcId="{58B53E8B-E9CB-4D47-8804-3BD4069B8F9E}" destId="{912EB021-35EF-DF40-9985-A60B3B189DC2}" srcOrd="0" destOrd="0" presId="urn:microsoft.com/office/officeart/2005/8/layout/StepDownProcess"/>
    <dgm:cxn modelId="{F523F38C-7B04-C54B-BC12-EB6A84F91B84}" type="presOf" srcId="{D963A1D9-09E0-1A42-A73D-9AD6631A7173}" destId="{C5FF3B15-778D-794B-ADF6-6B9121C658CC}" srcOrd="0" destOrd="0" presId="urn:microsoft.com/office/officeart/2005/8/layout/StepDownProcess"/>
    <dgm:cxn modelId="{EDEAFEBC-F123-F041-9755-F6923D2F2275}" type="presOf" srcId="{D79587A9-341A-AC4D-8BC6-C460192C71A5}" destId="{B2D0C16E-3086-5B4D-8058-371ABA67F973}" srcOrd="0" destOrd="0" presId="urn:microsoft.com/office/officeart/2005/8/layout/StepDownProcess"/>
    <dgm:cxn modelId="{9E464FCF-93A9-FC4F-BDBD-19E426131340}" type="presOf" srcId="{79C62458-8395-0847-B387-5BD6D9690213}" destId="{F2488E90-467B-7942-9279-9B69D138A94A}" srcOrd="0" destOrd="0" presId="urn:microsoft.com/office/officeart/2005/8/layout/StepDownProcess"/>
    <dgm:cxn modelId="{FF4CCAD8-7F58-044E-9A65-2ED33E3D5CEF}" srcId="{79C62458-8395-0847-B387-5BD6D9690213}" destId="{66793F16-B15B-B242-9850-315F8C1181EE}" srcOrd="10" destOrd="0" parTransId="{5B7E7EBA-53B8-0D47-94D9-69CD76E3DC33}" sibTransId="{55779C6B-31FB-D547-A463-8514A86BF95E}"/>
    <dgm:cxn modelId="{EB89C9DB-1826-B849-B52B-915FF1C1A7BA}" type="presOf" srcId="{5D6B0DBD-DAB9-FB40-BFC8-2006AB1CF6D9}" destId="{B3F073CF-6087-7947-9513-F1930E3EB285}" srcOrd="0" destOrd="0" presId="urn:microsoft.com/office/officeart/2005/8/layout/StepDownProcess"/>
    <dgm:cxn modelId="{9EE212E2-32DF-804F-B945-BA2B7C1AD911}" srcId="{79C62458-8395-0847-B387-5BD6D9690213}" destId="{2D847C37-3A4C-6945-A611-15D2F1408F74}" srcOrd="8" destOrd="0" parTransId="{64AB70B6-8A9A-AC4E-9498-178BCE10D38F}" sibTransId="{3BDD6F4E-5DE6-904D-9868-8A5B3AD9C2D0}"/>
    <dgm:cxn modelId="{9A8A0DE8-4E14-FD42-A67F-A37AB5DD5F6C}" srcId="{79C62458-8395-0847-B387-5BD6D9690213}" destId="{16503F6D-AA78-2C43-9CBF-E8B28C840851}" srcOrd="3" destOrd="0" parTransId="{85BA7FD4-54DA-6143-91F3-52E84FFF6039}" sibTransId="{856EBBB1-E3F1-1B49-B697-C18F76B88E30}"/>
    <dgm:cxn modelId="{F86628EC-CE49-8F4E-96AA-D1EB3AF184BD}" srcId="{79C62458-8395-0847-B387-5BD6D9690213}" destId="{58B53E8B-E9CB-4D47-8804-3BD4069B8F9E}" srcOrd="7" destOrd="0" parTransId="{038F5896-1430-0847-952A-A1C03FA05EB2}" sibTransId="{9172FB89-4774-F449-8746-85E532AD481C}"/>
    <dgm:cxn modelId="{09F8B0F7-BA49-1E45-BB41-98C3B5BB9701}" type="presOf" srcId="{8DBFBE79-E3DC-4A40-BEC8-67A3038B49F7}" destId="{FBF560FB-499A-C345-9912-81F2C7AABA6B}" srcOrd="0" destOrd="0" presId="urn:microsoft.com/office/officeart/2005/8/layout/StepDownProcess"/>
    <dgm:cxn modelId="{39B8B6F7-4E5F-D646-8623-BB588073F6B0}" type="presOf" srcId="{2D847C37-3A4C-6945-A611-15D2F1408F74}" destId="{20C156D0-86DC-094D-B02D-AA8B0C1580BE}" srcOrd="0" destOrd="0" presId="urn:microsoft.com/office/officeart/2005/8/layout/StepDownProcess"/>
    <dgm:cxn modelId="{3B7411F8-B9CE-F045-B0DD-5A2AE615DB84}" type="presOf" srcId="{E3077FF5-3322-3547-960C-D50337986F1F}" destId="{30272923-DD5B-0548-BCBF-27C687247C8B}" srcOrd="0" destOrd="0" presId="urn:microsoft.com/office/officeart/2005/8/layout/StepDownProcess"/>
    <dgm:cxn modelId="{35E207FA-67FD-C04D-8CAE-ACAD8DEE5671}" srcId="{79C62458-8395-0847-B387-5BD6D9690213}" destId="{84FAA0BF-3209-7140-934C-F3D958A116F9}" srcOrd="9" destOrd="0" parTransId="{BF1F8807-19B0-1543-AEC3-790EE502D567}" sibTransId="{CEDC28DC-A1BD-0349-A8F5-AEBD79045804}"/>
    <dgm:cxn modelId="{324C3DFC-E858-C14D-A139-F373AD33A1D9}" type="presOf" srcId="{66793F16-B15B-B242-9850-315F8C1181EE}" destId="{F795A756-236E-344D-AF2A-AABABBDABA7A}" srcOrd="0" destOrd="0" presId="urn:microsoft.com/office/officeart/2005/8/layout/StepDownProcess"/>
    <dgm:cxn modelId="{B38EE328-CF35-BE44-BC82-5CF2E0B1CD24}" type="presParOf" srcId="{F2488E90-467B-7942-9279-9B69D138A94A}" destId="{81910A76-AB6C-6B48-A91D-0DCBB656B2D8}" srcOrd="0" destOrd="0" presId="urn:microsoft.com/office/officeart/2005/8/layout/StepDownProcess"/>
    <dgm:cxn modelId="{26BB4A35-5D75-6241-ACB3-0A8590A4930E}" type="presParOf" srcId="{81910A76-AB6C-6B48-A91D-0DCBB656B2D8}" destId="{055C82CF-BD2C-0747-A77E-C6B2D0B8D3DF}" srcOrd="0" destOrd="0" presId="urn:microsoft.com/office/officeart/2005/8/layout/StepDownProcess"/>
    <dgm:cxn modelId="{EF71838D-6DF6-4C40-A7BC-A7E8FB98022B}" type="presParOf" srcId="{81910A76-AB6C-6B48-A91D-0DCBB656B2D8}" destId="{FBF560FB-499A-C345-9912-81F2C7AABA6B}" srcOrd="1" destOrd="0" presId="urn:microsoft.com/office/officeart/2005/8/layout/StepDownProcess"/>
    <dgm:cxn modelId="{85437603-B71A-9447-BC33-4C9EF3393059}" type="presParOf" srcId="{81910A76-AB6C-6B48-A91D-0DCBB656B2D8}" destId="{33C758EB-C3CE-4D4C-8709-91F471DC5F2B}" srcOrd="2" destOrd="0" presId="urn:microsoft.com/office/officeart/2005/8/layout/StepDownProcess"/>
    <dgm:cxn modelId="{61F5AADF-28DC-BD4F-9DE6-699A8D7B8B19}" type="presParOf" srcId="{F2488E90-467B-7942-9279-9B69D138A94A}" destId="{631525B5-51F3-4944-B0EC-B9FCEAAEBAF8}" srcOrd="1" destOrd="0" presId="urn:microsoft.com/office/officeart/2005/8/layout/StepDownProcess"/>
    <dgm:cxn modelId="{785F9C5B-7DA6-3046-8538-E117DE8E05AE}" type="presParOf" srcId="{F2488E90-467B-7942-9279-9B69D138A94A}" destId="{A4DF7A30-4A0E-2044-9F03-622F8B23D1EE}" srcOrd="2" destOrd="0" presId="urn:microsoft.com/office/officeart/2005/8/layout/StepDownProcess"/>
    <dgm:cxn modelId="{E8ECDF60-5FA5-6847-86CC-F7D9CE5EFCFD}" type="presParOf" srcId="{A4DF7A30-4A0E-2044-9F03-622F8B23D1EE}" destId="{2C719E00-7159-F34B-9BFC-443C9E306383}" srcOrd="0" destOrd="0" presId="urn:microsoft.com/office/officeart/2005/8/layout/StepDownProcess"/>
    <dgm:cxn modelId="{83AE6999-6DA2-9A47-86E8-05CC466DB274}" type="presParOf" srcId="{A4DF7A30-4A0E-2044-9F03-622F8B23D1EE}" destId="{B2D0C16E-3086-5B4D-8058-371ABA67F973}" srcOrd="1" destOrd="0" presId="urn:microsoft.com/office/officeart/2005/8/layout/StepDownProcess"/>
    <dgm:cxn modelId="{2BFF2FF2-870A-464C-9110-C55C1BFEEDE7}" type="presParOf" srcId="{A4DF7A30-4A0E-2044-9F03-622F8B23D1EE}" destId="{F11436D9-6D30-EC4F-8519-BE8DCFF3A1E3}" srcOrd="2" destOrd="0" presId="urn:microsoft.com/office/officeart/2005/8/layout/StepDownProcess"/>
    <dgm:cxn modelId="{48AF138C-4793-A943-9ECD-AA631D53566B}" type="presParOf" srcId="{F2488E90-467B-7942-9279-9B69D138A94A}" destId="{F51C5C40-F838-6449-A6BC-E40F70ADA73F}" srcOrd="3" destOrd="0" presId="urn:microsoft.com/office/officeart/2005/8/layout/StepDownProcess"/>
    <dgm:cxn modelId="{FA6AF3F7-0442-9E41-BAD5-D367FFE1F3F6}" type="presParOf" srcId="{F2488E90-467B-7942-9279-9B69D138A94A}" destId="{850B4C41-9C87-BF42-A9B1-962FC549F5A9}" srcOrd="4" destOrd="0" presId="urn:microsoft.com/office/officeart/2005/8/layout/StepDownProcess"/>
    <dgm:cxn modelId="{3CEC1800-725D-4C46-8FC3-C8409FA60E6E}" type="presParOf" srcId="{850B4C41-9C87-BF42-A9B1-962FC549F5A9}" destId="{A62381B9-078D-4442-81F2-83A768AE6AFE}" srcOrd="0" destOrd="0" presId="urn:microsoft.com/office/officeart/2005/8/layout/StepDownProcess"/>
    <dgm:cxn modelId="{9941C17D-7A80-AB49-B2A3-78432D05DCB1}" type="presParOf" srcId="{850B4C41-9C87-BF42-A9B1-962FC549F5A9}" destId="{30272923-DD5B-0548-BCBF-27C687247C8B}" srcOrd="1" destOrd="0" presId="urn:microsoft.com/office/officeart/2005/8/layout/StepDownProcess"/>
    <dgm:cxn modelId="{7BFBC6CB-2B50-804E-B0A5-A6D51DEC5A3E}" type="presParOf" srcId="{850B4C41-9C87-BF42-A9B1-962FC549F5A9}" destId="{30DF47E8-588D-2E46-B467-A68A392F0E05}" srcOrd="2" destOrd="0" presId="urn:microsoft.com/office/officeart/2005/8/layout/StepDownProcess"/>
    <dgm:cxn modelId="{CB2FB2FC-AB9B-D246-8289-5257AB1ED334}" type="presParOf" srcId="{F2488E90-467B-7942-9279-9B69D138A94A}" destId="{475EBFC7-E81F-0840-8C2B-A067B7CB1311}" srcOrd="5" destOrd="0" presId="urn:microsoft.com/office/officeart/2005/8/layout/StepDownProcess"/>
    <dgm:cxn modelId="{26450CBD-C05F-A34A-BDF4-908630C2CEF7}" type="presParOf" srcId="{F2488E90-467B-7942-9279-9B69D138A94A}" destId="{071B985C-645D-6245-83E9-F37B7AB91EA5}" srcOrd="6" destOrd="0" presId="urn:microsoft.com/office/officeart/2005/8/layout/StepDownProcess"/>
    <dgm:cxn modelId="{378F9375-EF90-1E44-BB96-D4B242D43D8C}" type="presParOf" srcId="{071B985C-645D-6245-83E9-F37B7AB91EA5}" destId="{65271FCE-3F8C-574C-828F-C7E7040184CC}" srcOrd="0" destOrd="0" presId="urn:microsoft.com/office/officeart/2005/8/layout/StepDownProcess"/>
    <dgm:cxn modelId="{EF809C00-A184-C448-86A7-ED666593374E}" type="presParOf" srcId="{071B985C-645D-6245-83E9-F37B7AB91EA5}" destId="{62F7B7CA-DDD7-384C-A249-6AF89DEB4AF2}" srcOrd="1" destOrd="0" presId="urn:microsoft.com/office/officeart/2005/8/layout/StepDownProcess"/>
    <dgm:cxn modelId="{C6413BE3-2410-734E-B492-F2BD45AD128E}" type="presParOf" srcId="{071B985C-645D-6245-83E9-F37B7AB91EA5}" destId="{9755D797-65D9-9747-A403-0E4F56B9812A}" srcOrd="2" destOrd="0" presId="urn:microsoft.com/office/officeart/2005/8/layout/StepDownProcess"/>
    <dgm:cxn modelId="{F7353207-7ADD-6546-BFE9-EBFB7F8093BF}" type="presParOf" srcId="{F2488E90-467B-7942-9279-9B69D138A94A}" destId="{41AD3796-5168-9E44-9BD7-A845AF6AEF58}" srcOrd="7" destOrd="0" presId="urn:microsoft.com/office/officeart/2005/8/layout/StepDownProcess"/>
    <dgm:cxn modelId="{1B58E51A-510F-CD45-B96D-CE33400A737C}" type="presParOf" srcId="{F2488E90-467B-7942-9279-9B69D138A94A}" destId="{2EF6043E-B8B4-F94D-A365-DC9DE41524F4}" srcOrd="8" destOrd="0" presId="urn:microsoft.com/office/officeart/2005/8/layout/StepDownProcess"/>
    <dgm:cxn modelId="{F316F2E2-0A17-CE45-9C18-A0856987118B}" type="presParOf" srcId="{2EF6043E-B8B4-F94D-A365-DC9DE41524F4}" destId="{86EBE34D-B77C-6D4D-A1AC-1081D1718171}" srcOrd="0" destOrd="0" presId="urn:microsoft.com/office/officeart/2005/8/layout/StepDownProcess"/>
    <dgm:cxn modelId="{20BE3397-DCC9-FC4D-9137-9AC7DFE7B893}" type="presParOf" srcId="{2EF6043E-B8B4-F94D-A365-DC9DE41524F4}" destId="{707A8504-49D3-6547-9104-ADCBE1C8E4B8}" srcOrd="1" destOrd="0" presId="urn:microsoft.com/office/officeart/2005/8/layout/StepDownProcess"/>
    <dgm:cxn modelId="{50EBDADB-9B8B-7044-B70E-F1CC10DF30CE}" type="presParOf" srcId="{2EF6043E-B8B4-F94D-A365-DC9DE41524F4}" destId="{ED8E8F8A-6FEF-1045-8461-7D1C2AC7CC3A}" srcOrd="2" destOrd="0" presId="urn:microsoft.com/office/officeart/2005/8/layout/StepDownProcess"/>
    <dgm:cxn modelId="{4C8388A1-1830-A04B-8990-56ABECDC5B9A}" type="presParOf" srcId="{F2488E90-467B-7942-9279-9B69D138A94A}" destId="{56B09177-D33A-8C44-B003-D67789D908B8}" srcOrd="9" destOrd="0" presId="urn:microsoft.com/office/officeart/2005/8/layout/StepDownProcess"/>
    <dgm:cxn modelId="{0058EA84-2F2A-0148-A994-8B00AE686BBD}" type="presParOf" srcId="{F2488E90-467B-7942-9279-9B69D138A94A}" destId="{60D535DF-201C-134C-90E6-A4E37DB410C4}" srcOrd="10" destOrd="0" presId="urn:microsoft.com/office/officeart/2005/8/layout/StepDownProcess"/>
    <dgm:cxn modelId="{AB077CA2-B33D-224D-8AF4-058501A97BD3}" type="presParOf" srcId="{60D535DF-201C-134C-90E6-A4E37DB410C4}" destId="{0BDBEFDE-B496-5B42-8083-0CC9A2F8629C}" srcOrd="0" destOrd="0" presId="urn:microsoft.com/office/officeart/2005/8/layout/StepDownProcess"/>
    <dgm:cxn modelId="{AE1DEB33-C87B-804A-A720-C70C1C3F770C}" type="presParOf" srcId="{60D535DF-201C-134C-90E6-A4E37DB410C4}" destId="{C5FF3B15-778D-794B-ADF6-6B9121C658CC}" srcOrd="1" destOrd="0" presId="urn:microsoft.com/office/officeart/2005/8/layout/StepDownProcess"/>
    <dgm:cxn modelId="{20BB4DB3-CD5A-7E44-9C27-DAF7B0E4026E}" type="presParOf" srcId="{60D535DF-201C-134C-90E6-A4E37DB410C4}" destId="{71067A29-09E6-BF41-96F4-324A1001F16A}" srcOrd="2" destOrd="0" presId="urn:microsoft.com/office/officeart/2005/8/layout/StepDownProcess"/>
    <dgm:cxn modelId="{73936EE5-2008-9647-908E-EFBB9B5E2790}" type="presParOf" srcId="{F2488E90-467B-7942-9279-9B69D138A94A}" destId="{68D650C4-6C8F-B54C-9B90-640D7F607BE3}" srcOrd="11" destOrd="0" presId="urn:microsoft.com/office/officeart/2005/8/layout/StepDownProcess"/>
    <dgm:cxn modelId="{0030158E-1E63-1A4A-89E2-E0B42039B472}" type="presParOf" srcId="{F2488E90-467B-7942-9279-9B69D138A94A}" destId="{A0090D7F-5F90-BB43-A043-47DD274760E9}" srcOrd="12" destOrd="0" presId="urn:microsoft.com/office/officeart/2005/8/layout/StepDownProcess"/>
    <dgm:cxn modelId="{1A7189DB-DA8B-9D42-AA77-5D60C9F89264}" type="presParOf" srcId="{A0090D7F-5F90-BB43-A043-47DD274760E9}" destId="{83E206FD-7B30-1848-B329-3D7C14312FC7}" srcOrd="0" destOrd="0" presId="urn:microsoft.com/office/officeart/2005/8/layout/StepDownProcess"/>
    <dgm:cxn modelId="{246E99CB-5E5D-5547-ABD2-DFFB98756B10}" type="presParOf" srcId="{A0090D7F-5F90-BB43-A043-47DD274760E9}" destId="{03493804-95FB-804D-A7F2-31574544ECFA}" srcOrd="1" destOrd="0" presId="urn:microsoft.com/office/officeart/2005/8/layout/StepDownProcess"/>
    <dgm:cxn modelId="{014D4431-3F99-204F-87C8-5E76C2A36832}" type="presParOf" srcId="{A0090D7F-5F90-BB43-A043-47DD274760E9}" destId="{E72CB715-ACDB-024F-AA24-42234B5BB037}" srcOrd="2" destOrd="0" presId="urn:microsoft.com/office/officeart/2005/8/layout/StepDownProcess"/>
    <dgm:cxn modelId="{1C597723-F2CE-F549-8114-E6B830CB965B}" type="presParOf" srcId="{F2488E90-467B-7942-9279-9B69D138A94A}" destId="{7F95B897-DB84-C54E-B83E-9A209FCE7682}" srcOrd="13" destOrd="0" presId="urn:microsoft.com/office/officeart/2005/8/layout/StepDownProcess"/>
    <dgm:cxn modelId="{332EB8BA-5660-6144-9B07-04D3E32AC546}" type="presParOf" srcId="{F2488E90-467B-7942-9279-9B69D138A94A}" destId="{0CDAFA45-6790-A746-893A-B03E71204120}" srcOrd="14" destOrd="0" presId="urn:microsoft.com/office/officeart/2005/8/layout/StepDownProcess"/>
    <dgm:cxn modelId="{1A388BCD-C048-D747-BCAB-C8C6153856B2}" type="presParOf" srcId="{0CDAFA45-6790-A746-893A-B03E71204120}" destId="{28F3DE5C-8E16-F145-9FE4-2FCE6E4787DC}" srcOrd="0" destOrd="0" presId="urn:microsoft.com/office/officeart/2005/8/layout/StepDownProcess"/>
    <dgm:cxn modelId="{4BC9933C-988A-6446-AC97-ECB5ABD6601E}" type="presParOf" srcId="{0CDAFA45-6790-A746-893A-B03E71204120}" destId="{912EB021-35EF-DF40-9985-A60B3B189DC2}" srcOrd="1" destOrd="0" presId="urn:microsoft.com/office/officeart/2005/8/layout/StepDownProcess"/>
    <dgm:cxn modelId="{32C11EF9-C342-D648-82F0-9CF11418ADC4}" type="presParOf" srcId="{0CDAFA45-6790-A746-893A-B03E71204120}" destId="{3F4E0582-4162-374A-A7D4-057F94B38CF7}" srcOrd="2" destOrd="0" presId="urn:microsoft.com/office/officeart/2005/8/layout/StepDownProcess"/>
    <dgm:cxn modelId="{BCCE482F-F5D4-3248-8B3F-9588388060BC}" type="presParOf" srcId="{F2488E90-467B-7942-9279-9B69D138A94A}" destId="{77E8B4E2-FED4-484B-967F-2E4254792ACB}" srcOrd="15" destOrd="0" presId="urn:microsoft.com/office/officeart/2005/8/layout/StepDownProcess"/>
    <dgm:cxn modelId="{F4997F88-1A03-6E4B-BB9E-6AEE97CC575D}" type="presParOf" srcId="{F2488E90-467B-7942-9279-9B69D138A94A}" destId="{697C3960-9478-1B4D-BF5C-4C61CE261EAE}" srcOrd="16" destOrd="0" presId="urn:microsoft.com/office/officeart/2005/8/layout/StepDownProcess"/>
    <dgm:cxn modelId="{0D127870-1CB2-A24C-95CD-79A0E12ACFA8}" type="presParOf" srcId="{697C3960-9478-1B4D-BF5C-4C61CE261EAE}" destId="{0BAD3CCB-576C-7E4D-8FD6-F92F188D1D68}" srcOrd="0" destOrd="0" presId="urn:microsoft.com/office/officeart/2005/8/layout/StepDownProcess"/>
    <dgm:cxn modelId="{2A6C497F-30B1-4845-807D-1C1581C934D3}" type="presParOf" srcId="{697C3960-9478-1B4D-BF5C-4C61CE261EAE}" destId="{20C156D0-86DC-094D-B02D-AA8B0C1580BE}" srcOrd="1" destOrd="0" presId="urn:microsoft.com/office/officeart/2005/8/layout/StepDownProcess"/>
    <dgm:cxn modelId="{68DD5410-A854-9345-9669-4AC029C8377F}" type="presParOf" srcId="{697C3960-9478-1B4D-BF5C-4C61CE261EAE}" destId="{1CC12A01-FAD4-7444-B953-15FB63261788}" srcOrd="2" destOrd="0" presId="urn:microsoft.com/office/officeart/2005/8/layout/StepDownProcess"/>
    <dgm:cxn modelId="{23F18FA7-C7C7-B44A-A8E0-D6C494F5CE2A}" type="presParOf" srcId="{F2488E90-467B-7942-9279-9B69D138A94A}" destId="{537C9F9D-0F08-724D-90A7-93A7F4F7BCE9}" srcOrd="17" destOrd="0" presId="urn:microsoft.com/office/officeart/2005/8/layout/StepDownProcess"/>
    <dgm:cxn modelId="{5153991F-84C9-3B40-9E0A-836C8FBFA303}" type="presParOf" srcId="{F2488E90-467B-7942-9279-9B69D138A94A}" destId="{0982D9E3-DB4B-9C47-844E-02555EA43C0C}" srcOrd="18" destOrd="0" presId="urn:microsoft.com/office/officeart/2005/8/layout/StepDownProcess"/>
    <dgm:cxn modelId="{4B580FB4-F00D-994C-A724-9AF1E946B4A3}" type="presParOf" srcId="{0982D9E3-DB4B-9C47-844E-02555EA43C0C}" destId="{C6250A00-D3B5-6045-A718-5BBDDE2CAD8B}" srcOrd="0" destOrd="0" presId="urn:microsoft.com/office/officeart/2005/8/layout/StepDownProcess"/>
    <dgm:cxn modelId="{87E7E6D9-04F6-974B-A99B-F184606D92C4}" type="presParOf" srcId="{0982D9E3-DB4B-9C47-844E-02555EA43C0C}" destId="{A9F20EC1-7542-7549-962F-84DBF7A43F00}" srcOrd="1" destOrd="0" presId="urn:microsoft.com/office/officeart/2005/8/layout/StepDownProcess"/>
    <dgm:cxn modelId="{F7E530CC-C6F4-3145-9ED3-64361300184B}" type="presParOf" srcId="{0982D9E3-DB4B-9C47-844E-02555EA43C0C}" destId="{7920AC5C-2827-AD45-8A71-9249485AEA4C}" srcOrd="2" destOrd="0" presId="urn:microsoft.com/office/officeart/2005/8/layout/StepDownProcess"/>
    <dgm:cxn modelId="{4579F327-5B12-1F4D-92A1-91932A491703}" type="presParOf" srcId="{F2488E90-467B-7942-9279-9B69D138A94A}" destId="{CA00C673-E58F-F94D-A8A6-954E7F90DB0C}" srcOrd="19" destOrd="0" presId="urn:microsoft.com/office/officeart/2005/8/layout/StepDownProcess"/>
    <dgm:cxn modelId="{2B5E57B7-8600-AF46-A779-524972E2EA14}" type="presParOf" srcId="{F2488E90-467B-7942-9279-9B69D138A94A}" destId="{FFEAC434-906D-CB45-BB03-02C8B4C87C1A}" srcOrd="20" destOrd="0" presId="urn:microsoft.com/office/officeart/2005/8/layout/StepDownProcess"/>
    <dgm:cxn modelId="{70E2C073-439B-7245-A114-8BA73BDCEF6B}" type="presParOf" srcId="{FFEAC434-906D-CB45-BB03-02C8B4C87C1A}" destId="{66B366C1-9432-414A-ADE0-9CCD7D4ED71A}" srcOrd="0" destOrd="0" presId="urn:microsoft.com/office/officeart/2005/8/layout/StepDownProcess"/>
    <dgm:cxn modelId="{23734E80-2EF6-1D49-8B27-51B4CF879CC8}" type="presParOf" srcId="{FFEAC434-906D-CB45-BB03-02C8B4C87C1A}" destId="{F795A756-236E-344D-AF2A-AABABBDABA7A}" srcOrd="1" destOrd="0" presId="urn:microsoft.com/office/officeart/2005/8/layout/StepDownProcess"/>
    <dgm:cxn modelId="{56C8CE1D-938E-574E-BEC4-D3F557F3519F}" type="presParOf" srcId="{FFEAC434-906D-CB45-BB03-02C8B4C87C1A}" destId="{5727F9DE-AB76-A849-9C0B-91AB505052B6}" srcOrd="2" destOrd="0" presId="urn:microsoft.com/office/officeart/2005/8/layout/StepDownProcess"/>
    <dgm:cxn modelId="{44208702-526D-F545-9B7B-EE023500F817}" type="presParOf" srcId="{F2488E90-467B-7942-9279-9B69D138A94A}" destId="{13016968-FC14-9647-8BC4-75A54F5C48EF}" srcOrd="21" destOrd="0" presId="urn:microsoft.com/office/officeart/2005/8/layout/StepDownProcess"/>
    <dgm:cxn modelId="{466DEB76-3661-9F41-8722-406EFC7C14F0}" type="presParOf" srcId="{F2488E90-467B-7942-9279-9B69D138A94A}" destId="{0BD0B58D-61DE-2742-8EF8-0B2BE2E9DBA4}" srcOrd="22" destOrd="0" presId="urn:microsoft.com/office/officeart/2005/8/layout/StepDownProcess"/>
    <dgm:cxn modelId="{CA8A7E03-EF16-D249-94A8-CE82D72B44F3}" type="presParOf" srcId="{0BD0B58D-61DE-2742-8EF8-0B2BE2E9DBA4}" destId="{41443BA2-2E39-CD47-BC46-45572875BA3F}" srcOrd="0" destOrd="0" presId="urn:microsoft.com/office/officeart/2005/8/layout/StepDownProcess"/>
    <dgm:cxn modelId="{7862D616-AC69-CF4A-8DA9-9B250F4ADB14}" type="presParOf" srcId="{0BD0B58D-61DE-2742-8EF8-0B2BE2E9DBA4}" destId="{B3F073CF-6087-7947-9513-F1930E3EB285}" srcOrd="1" destOrd="0" presId="urn:microsoft.com/office/officeart/2005/8/layout/StepDownProcess"/>
    <dgm:cxn modelId="{4E88B59B-4B83-3A42-8DC9-17A8CE9CB71C}" type="presParOf" srcId="{0BD0B58D-61DE-2742-8EF8-0B2BE2E9DBA4}" destId="{0B7E4924-880C-5F4D-8411-4E688F17F38E}" srcOrd="2" destOrd="0" presId="urn:microsoft.com/office/officeart/2005/8/layout/StepDownProcess"/>
    <dgm:cxn modelId="{36ABF147-2EAF-A44D-8AE2-80EAFB5C7CAB}" type="presParOf" srcId="{F2488E90-467B-7942-9279-9B69D138A94A}" destId="{2EBC159D-6263-FF41-9742-8CE70C649FDF}" srcOrd="23" destOrd="0" presId="urn:microsoft.com/office/officeart/2005/8/layout/StepDownProcess"/>
    <dgm:cxn modelId="{1A96FEC2-ACD9-DC4F-A3E1-541F383954F7}" type="presParOf" srcId="{F2488E90-467B-7942-9279-9B69D138A94A}" destId="{0988AD07-F3A2-5F4B-9D3C-916A006B733E}" srcOrd="24" destOrd="0" presId="urn:microsoft.com/office/officeart/2005/8/layout/StepDownProcess"/>
    <dgm:cxn modelId="{7BF74EC3-FA89-B54B-A69E-AA89FC5E30BF}" type="presParOf" srcId="{0988AD07-F3A2-5F4B-9D3C-916A006B733E}" destId="{1575B04F-5569-4644-B486-AFA50E78007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C82CF-BD2C-0747-A77E-C6B2D0B8D3DF}">
      <dsp:nvSpPr>
        <dsp:cNvPr id="0" name=""/>
        <dsp:cNvSpPr/>
      </dsp:nvSpPr>
      <dsp:spPr>
        <a:xfrm rot="5400000">
          <a:off x="929315" y="490331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F560FB-499A-C345-9912-81F2C7AABA6B}">
      <dsp:nvSpPr>
        <dsp:cNvPr id="0" name=""/>
        <dsp:cNvSpPr/>
      </dsp:nvSpPr>
      <dsp:spPr>
        <a:xfrm>
          <a:off x="824423" y="51458"/>
          <a:ext cx="666477" cy="466512"/>
        </a:xfrm>
        <a:prstGeom prst="roundRect">
          <a:avLst>
            <a:gd name="adj" fmla="val 1667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3.0</a:t>
          </a:r>
        </a:p>
      </dsp:txBody>
      <dsp:txXfrm>
        <a:off x="847200" y="74235"/>
        <a:ext cx="620923" cy="420958"/>
      </dsp:txXfrm>
    </dsp:sp>
    <dsp:sp modelId="{33C758EB-C3CE-4D4C-8709-91F471DC5F2B}">
      <dsp:nvSpPr>
        <dsp:cNvPr id="0" name=""/>
        <dsp:cNvSpPr/>
      </dsp:nvSpPr>
      <dsp:spPr>
        <a:xfrm>
          <a:off x="1490901" y="95950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719E00-7159-F34B-9BFC-443C9E306383}">
      <dsp:nvSpPr>
        <dsp:cNvPr id="0" name=""/>
        <dsp:cNvSpPr/>
      </dsp:nvSpPr>
      <dsp:spPr>
        <a:xfrm rot="5400000">
          <a:off x="1481896" y="1014378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D0C16E-3086-5B4D-8058-371ABA67F973}">
      <dsp:nvSpPr>
        <dsp:cNvPr id="0" name=""/>
        <dsp:cNvSpPr/>
      </dsp:nvSpPr>
      <dsp:spPr>
        <a:xfrm>
          <a:off x="1377004" y="575505"/>
          <a:ext cx="666477" cy="466512"/>
        </a:xfrm>
        <a:prstGeom prst="roundRect">
          <a:avLst>
            <a:gd name="adj" fmla="val 1667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3.1</a:t>
          </a:r>
        </a:p>
      </dsp:txBody>
      <dsp:txXfrm>
        <a:off x="1399781" y="598282"/>
        <a:ext cx="620923" cy="420958"/>
      </dsp:txXfrm>
    </dsp:sp>
    <dsp:sp modelId="{F11436D9-6D30-EC4F-8519-BE8DCFF3A1E3}">
      <dsp:nvSpPr>
        <dsp:cNvPr id="0" name=""/>
        <dsp:cNvSpPr/>
      </dsp:nvSpPr>
      <dsp:spPr>
        <a:xfrm>
          <a:off x="2043481" y="619998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2381B9-078D-4442-81F2-83A768AE6AFE}">
      <dsp:nvSpPr>
        <dsp:cNvPr id="0" name=""/>
        <dsp:cNvSpPr/>
      </dsp:nvSpPr>
      <dsp:spPr>
        <a:xfrm rot="5400000">
          <a:off x="2034476" y="1538426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272923-DD5B-0548-BCBF-27C687247C8B}">
      <dsp:nvSpPr>
        <dsp:cNvPr id="0" name=""/>
        <dsp:cNvSpPr/>
      </dsp:nvSpPr>
      <dsp:spPr>
        <a:xfrm>
          <a:off x="1929585" y="1099553"/>
          <a:ext cx="666477" cy="466512"/>
        </a:xfrm>
        <a:prstGeom prst="roundRect">
          <a:avLst>
            <a:gd name="adj" fmla="val 1667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3.2</a:t>
          </a:r>
        </a:p>
      </dsp:txBody>
      <dsp:txXfrm>
        <a:off x="1952362" y="1122330"/>
        <a:ext cx="620923" cy="420958"/>
      </dsp:txXfrm>
    </dsp:sp>
    <dsp:sp modelId="{30DF47E8-588D-2E46-B467-A68A392F0E05}">
      <dsp:nvSpPr>
        <dsp:cNvPr id="0" name=""/>
        <dsp:cNvSpPr/>
      </dsp:nvSpPr>
      <dsp:spPr>
        <a:xfrm>
          <a:off x="2596062" y="1144045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271FCE-3F8C-574C-828F-C7E7040184CC}">
      <dsp:nvSpPr>
        <dsp:cNvPr id="0" name=""/>
        <dsp:cNvSpPr/>
      </dsp:nvSpPr>
      <dsp:spPr>
        <a:xfrm rot="5400000">
          <a:off x="2587057" y="2062473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F7B7CA-DDD7-384C-A249-6AF89DEB4AF2}">
      <dsp:nvSpPr>
        <dsp:cNvPr id="0" name=""/>
        <dsp:cNvSpPr/>
      </dsp:nvSpPr>
      <dsp:spPr>
        <a:xfrm>
          <a:off x="2482165" y="1623600"/>
          <a:ext cx="666477" cy="466512"/>
        </a:xfrm>
        <a:prstGeom prst="roundRect">
          <a:avLst>
            <a:gd name="adj" fmla="val 1667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3.3</a:t>
          </a:r>
        </a:p>
      </dsp:txBody>
      <dsp:txXfrm>
        <a:off x="2504942" y="1646377"/>
        <a:ext cx="620923" cy="420958"/>
      </dsp:txXfrm>
    </dsp:sp>
    <dsp:sp modelId="{9755D797-65D9-9747-A403-0E4F56B9812A}">
      <dsp:nvSpPr>
        <dsp:cNvPr id="0" name=""/>
        <dsp:cNvSpPr/>
      </dsp:nvSpPr>
      <dsp:spPr>
        <a:xfrm>
          <a:off x="3148643" y="1668093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BE34D-B77C-6D4D-A1AC-1081D1718171}">
      <dsp:nvSpPr>
        <dsp:cNvPr id="0" name=""/>
        <dsp:cNvSpPr/>
      </dsp:nvSpPr>
      <dsp:spPr>
        <a:xfrm rot="5400000">
          <a:off x="3139637" y="2586521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7A8504-49D3-6547-9104-ADCBE1C8E4B8}">
      <dsp:nvSpPr>
        <dsp:cNvPr id="0" name=""/>
        <dsp:cNvSpPr/>
      </dsp:nvSpPr>
      <dsp:spPr>
        <a:xfrm>
          <a:off x="3034746" y="2147648"/>
          <a:ext cx="666477" cy="466512"/>
        </a:xfrm>
        <a:prstGeom prst="roundRect">
          <a:avLst>
            <a:gd name="adj" fmla="val 1667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</a:rPr>
            <a:t>3.4</a:t>
          </a:r>
        </a:p>
      </dsp:txBody>
      <dsp:txXfrm>
        <a:off x="3057523" y="2170425"/>
        <a:ext cx="620923" cy="420958"/>
      </dsp:txXfrm>
    </dsp:sp>
    <dsp:sp modelId="{ED8E8F8A-6FEF-1045-8461-7D1C2AC7CC3A}">
      <dsp:nvSpPr>
        <dsp:cNvPr id="0" name=""/>
        <dsp:cNvSpPr/>
      </dsp:nvSpPr>
      <dsp:spPr>
        <a:xfrm>
          <a:off x="3701223" y="2192140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BEFDE-B496-5B42-8083-0CC9A2F8629C}">
      <dsp:nvSpPr>
        <dsp:cNvPr id="0" name=""/>
        <dsp:cNvSpPr/>
      </dsp:nvSpPr>
      <dsp:spPr>
        <a:xfrm rot="5400000">
          <a:off x="3692218" y="3110568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F3B15-778D-794B-ADF6-6B9121C658CC}">
      <dsp:nvSpPr>
        <dsp:cNvPr id="0" name=""/>
        <dsp:cNvSpPr/>
      </dsp:nvSpPr>
      <dsp:spPr>
        <a:xfrm>
          <a:off x="3587326" y="2671695"/>
          <a:ext cx="666477" cy="46651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3.5</a:t>
          </a:r>
        </a:p>
      </dsp:txBody>
      <dsp:txXfrm>
        <a:off x="3610103" y="2694472"/>
        <a:ext cx="620923" cy="420958"/>
      </dsp:txXfrm>
    </dsp:sp>
    <dsp:sp modelId="{71067A29-09E6-BF41-96F4-324A1001F16A}">
      <dsp:nvSpPr>
        <dsp:cNvPr id="0" name=""/>
        <dsp:cNvSpPr/>
      </dsp:nvSpPr>
      <dsp:spPr>
        <a:xfrm>
          <a:off x="4253804" y="2716188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E206FD-7B30-1848-B329-3D7C14312FC7}">
      <dsp:nvSpPr>
        <dsp:cNvPr id="0" name=""/>
        <dsp:cNvSpPr/>
      </dsp:nvSpPr>
      <dsp:spPr>
        <a:xfrm rot="5400000">
          <a:off x="4244799" y="3634616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93804-95FB-804D-A7F2-31574544ECFA}">
      <dsp:nvSpPr>
        <dsp:cNvPr id="0" name=""/>
        <dsp:cNvSpPr/>
      </dsp:nvSpPr>
      <dsp:spPr>
        <a:xfrm>
          <a:off x="4139907" y="3195743"/>
          <a:ext cx="666477" cy="46651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3.6</a:t>
          </a:r>
        </a:p>
      </dsp:txBody>
      <dsp:txXfrm>
        <a:off x="4162684" y="3218520"/>
        <a:ext cx="620923" cy="420958"/>
      </dsp:txXfrm>
    </dsp:sp>
    <dsp:sp modelId="{E72CB715-ACDB-024F-AA24-42234B5BB037}">
      <dsp:nvSpPr>
        <dsp:cNvPr id="0" name=""/>
        <dsp:cNvSpPr/>
      </dsp:nvSpPr>
      <dsp:spPr>
        <a:xfrm>
          <a:off x="4806384" y="3240235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F3DE5C-8E16-F145-9FE4-2FCE6E4787DC}">
      <dsp:nvSpPr>
        <dsp:cNvPr id="0" name=""/>
        <dsp:cNvSpPr/>
      </dsp:nvSpPr>
      <dsp:spPr>
        <a:xfrm rot="5400000">
          <a:off x="4797379" y="4158663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EB021-35EF-DF40-9985-A60B3B189DC2}">
      <dsp:nvSpPr>
        <dsp:cNvPr id="0" name=""/>
        <dsp:cNvSpPr/>
      </dsp:nvSpPr>
      <dsp:spPr>
        <a:xfrm>
          <a:off x="4692487" y="3719790"/>
          <a:ext cx="666477" cy="46651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3.7</a:t>
          </a:r>
        </a:p>
      </dsp:txBody>
      <dsp:txXfrm>
        <a:off x="4715264" y="3742567"/>
        <a:ext cx="620923" cy="420958"/>
      </dsp:txXfrm>
    </dsp:sp>
    <dsp:sp modelId="{3F4E0582-4162-374A-A7D4-057F94B38CF7}">
      <dsp:nvSpPr>
        <dsp:cNvPr id="0" name=""/>
        <dsp:cNvSpPr/>
      </dsp:nvSpPr>
      <dsp:spPr>
        <a:xfrm>
          <a:off x="5358965" y="3764283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AD3CCB-576C-7E4D-8FD6-F92F188D1D68}">
      <dsp:nvSpPr>
        <dsp:cNvPr id="0" name=""/>
        <dsp:cNvSpPr/>
      </dsp:nvSpPr>
      <dsp:spPr>
        <a:xfrm rot="5400000">
          <a:off x="5349960" y="4682711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156D0-86DC-094D-B02D-AA8B0C1580BE}">
      <dsp:nvSpPr>
        <dsp:cNvPr id="0" name=""/>
        <dsp:cNvSpPr/>
      </dsp:nvSpPr>
      <dsp:spPr>
        <a:xfrm>
          <a:off x="5245068" y="4243838"/>
          <a:ext cx="666477" cy="466512"/>
        </a:xfrm>
        <a:prstGeom prst="roundRect">
          <a:avLst>
            <a:gd name="adj" fmla="val 1667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3.8</a:t>
          </a:r>
        </a:p>
      </dsp:txBody>
      <dsp:txXfrm>
        <a:off x="5267845" y="4266615"/>
        <a:ext cx="620923" cy="420958"/>
      </dsp:txXfrm>
    </dsp:sp>
    <dsp:sp modelId="{1CC12A01-FAD4-7444-B953-15FB63261788}">
      <dsp:nvSpPr>
        <dsp:cNvPr id="0" name=""/>
        <dsp:cNvSpPr/>
      </dsp:nvSpPr>
      <dsp:spPr>
        <a:xfrm>
          <a:off x="5911545" y="4288330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250A00-D3B5-6045-A718-5BBDDE2CAD8B}">
      <dsp:nvSpPr>
        <dsp:cNvPr id="0" name=""/>
        <dsp:cNvSpPr/>
      </dsp:nvSpPr>
      <dsp:spPr>
        <a:xfrm rot="5400000">
          <a:off x="5902540" y="5206758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F20EC1-7542-7549-962F-84DBF7A43F00}">
      <dsp:nvSpPr>
        <dsp:cNvPr id="0" name=""/>
        <dsp:cNvSpPr/>
      </dsp:nvSpPr>
      <dsp:spPr>
        <a:xfrm>
          <a:off x="5797648" y="4767885"/>
          <a:ext cx="666477" cy="466512"/>
        </a:xfrm>
        <a:prstGeom prst="roundRect">
          <a:avLst>
            <a:gd name="adj" fmla="val 1667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3.9</a:t>
          </a:r>
        </a:p>
      </dsp:txBody>
      <dsp:txXfrm>
        <a:off x="5820425" y="4790662"/>
        <a:ext cx="620923" cy="420958"/>
      </dsp:txXfrm>
    </dsp:sp>
    <dsp:sp modelId="{7920AC5C-2827-AD45-8A71-9249485AEA4C}">
      <dsp:nvSpPr>
        <dsp:cNvPr id="0" name=""/>
        <dsp:cNvSpPr/>
      </dsp:nvSpPr>
      <dsp:spPr>
        <a:xfrm>
          <a:off x="6464126" y="4812378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B366C1-9432-414A-ADE0-9CCD7D4ED71A}">
      <dsp:nvSpPr>
        <dsp:cNvPr id="0" name=""/>
        <dsp:cNvSpPr/>
      </dsp:nvSpPr>
      <dsp:spPr>
        <a:xfrm rot="5400000">
          <a:off x="6455121" y="5730806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95A756-236E-344D-AF2A-AABABBDABA7A}">
      <dsp:nvSpPr>
        <dsp:cNvPr id="0" name=""/>
        <dsp:cNvSpPr/>
      </dsp:nvSpPr>
      <dsp:spPr>
        <a:xfrm>
          <a:off x="6350229" y="5291933"/>
          <a:ext cx="666477" cy="466512"/>
        </a:xfrm>
        <a:prstGeom prst="roundRect">
          <a:avLst>
            <a:gd name="adj" fmla="val 1667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3.10</a:t>
          </a:r>
        </a:p>
      </dsp:txBody>
      <dsp:txXfrm>
        <a:off x="6373006" y="5314710"/>
        <a:ext cx="620923" cy="420958"/>
      </dsp:txXfrm>
    </dsp:sp>
    <dsp:sp modelId="{5727F9DE-AB76-A849-9C0B-91AB505052B6}">
      <dsp:nvSpPr>
        <dsp:cNvPr id="0" name=""/>
        <dsp:cNvSpPr/>
      </dsp:nvSpPr>
      <dsp:spPr>
        <a:xfrm>
          <a:off x="7016706" y="5336425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43BA2-2E39-CD47-BC46-45572875BA3F}">
      <dsp:nvSpPr>
        <dsp:cNvPr id="0" name=""/>
        <dsp:cNvSpPr/>
      </dsp:nvSpPr>
      <dsp:spPr>
        <a:xfrm rot="5400000">
          <a:off x="7007701" y="6254853"/>
          <a:ext cx="395908" cy="4507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073CF-6087-7947-9513-F1930E3EB285}">
      <dsp:nvSpPr>
        <dsp:cNvPr id="0" name=""/>
        <dsp:cNvSpPr/>
      </dsp:nvSpPr>
      <dsp:spPr>
        <a:xfrm>
          <a:off x="6902810" y="5815980"/>
          <a:ext cx="666477" cy="466512"/>
        </a:xfrm>
        <a:prstGeom prst="roundRect">
          <a:avLst>
            <a:gd name="adj" fmla="val 1667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3.11</a:t>
          </a:r>
        </a:p>
      </dsp:txBody>
      <dsp:txXfrm>
        <a:off x="6925587" y="5838757"/>
        <a:ext cx="620923" cy="420958"/>
      </dsp:txXfrm>
    </dsp:sp>
    <dsp:sp modelId="{0B7E4924-880C-5F4D-8411-4E688F17F38E}">
      <dsp:nvSpPr>
        <dsp:cNvPr id="0" name=""/>
        <dsp:cNvSpPr/>
      </dsp:nvSpPr>
      <dsp:spPr>
        <a:xfrm>
          <a:off x="7569287" y="5860473"/>
          <a:ext cx="484732" cy="37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75B04F-5569-4644-B486-AFA50E780076}">
      <dsp:nvSpPr>
        <dsp:cNvPr id="0" name=""/>
        <dsp:cNvSpPr/>
      </dsp:nvSpPr>
      <dsp:spPr>
        <a:xfrm>
          <a:off x="7455390" y="6340028"/>
          <a:ext cx="666477" cy="466512"/>
        </a:xfrm>
        <a:prstGeom prst="roundRect">
          <a:avLst>
            <a:gd name="adj" fmla="val 1667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3.12</a:t>
          </a:r>
        </a:p>
      </dsp:txBody>
      <dsp:txXfrm>
        <a:off x="7478167" y="6362805"/>
        <a:ext cx="620923" cy="420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DA453-E8E1-7449-9B66-646AE16D1973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544F0-19DE-1345-9DAD-5B245CF90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38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F7D72-BE36-9B49-88A0-D7372FF0E4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98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F7D72-BE36-9B49-88A0-D7372FF0E4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6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F7D72-BE36-9B49-88A0-D7372FF0E4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32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GPU reporting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Multiprocessing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Memory trends</a:t>
            </a:r>
          </a:p>
          <a:p>
            <a:pPr marL="285750" indent="-285750">
              <a:buFontTx/>
              <a:buChar char="-"/>
            </a:pPr>
            <a:r>
              <a:rPr lang="en-US" dirty="0"/>
              <a:t>System time, C time and Python time reporting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F7D72-BE36-9B49-88A0-D7372FF0E4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8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0364C-E2CC-2D43-B263-6022AE81F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DBA08-648C-6346-9F31-BCDB479CE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F95F2-F1A9-1D46-B3CA-C0C2EF61C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A3DB0-8BAB-0A4E-9AF1-D96445604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16A68-8835-F149-8EC4-36689BCB2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51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5FD8F-4861-DF4F-B404-08E884FB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F9CF6-EE8C-C54B-9A99-BA14372B8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50CCB-4AB1-DA4F-B138-C636844F2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0FC7C-F678-4347-8126-C34F27F7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C75F3-6777-594B-8CA7-62050AD9F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04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819D9B-F9D8-F448-B9C9-63E363438E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11258-84B3-604E-B073-C331610A0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60A44-896A-4A40-8A80-3A7849F4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E942D-E707-C642-85EA-48C7B104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84BB7-F664-C14E-97C5-0EB4D267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030A-044E-5543-A9C8-15F8A833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E2502-CD44-A442-90B1-97777BC06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61480-9D75-E345-9A6D-0A9E27EC7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34CAF-D0F0-924A-876A-14D38506E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aka.ms/pyconjp-slides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6B0E2-162C-DF43-A172-111E5FB6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31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0862-9BC0-854E-B189-D6958BA7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120B5-47C8-3648-8C7F-F29575896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4E7BE-42E4-F947-A207-8A8743BC4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0C13C-67AA-9948-8DE6-DB9697EE8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3C6A7-987C-DF43-AED6-98F5D769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99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739EF-68DA-8043-9E49-5AB1489D2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6CB5D-50CD-A34E-B463-6E26C1B0B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6103B-DA93-FC4E-85C6-1FA7D720C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10AAB-C3EE-6B49-9D3E-A47E8E670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24C87-8F19-F942-B32B-0A012967C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91B66-D57D-1249-900A-C9D53E8A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3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932AA-4999-7D48-890C-E1E2C279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5EFBD-498A-3442-955F-EA9F06860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E0C47-74A8-134B-BDBA-A4CE63CF2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4B4F74-CCED-1847-BB3A-4ADFF3A4F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6B1C75-749B-E646-854C-C7A285BD6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2A48D-17E0-2D49-B53F-BB38BDB3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8A6FC-2DA5-3C45-886D-57B5496FB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44C755-93C8-2343-872E-F9AAF1B9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11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E4510-F787-D24F-ADFB-661DA361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AE683-AD8A-A043-AA7C-B86BA2898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F7FEE-CCEE-5C41-833D-6E61018CB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FC1B8-AA5A-FD43-8CC6-F2B9CF81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2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46159F-18F5-A64E-AD0B-CF342A18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8D19E2-A4E7-C14E-8CD6-6141C1AD4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BA883-47DD-5445-A82D-A282D789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83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DD39F-1CAC-F047-84E2-3C02A26DE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94D3E-6458-0045-90DC-DB600DC27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29108-D333-D542-B56A-77018D89F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CA38F-1420-C848-BBC2-E34CCE426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C630C-5A48-3248-9A9C-FBA8E3AB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5E2ED-CD79-8F4D-A10C-59BFE046E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5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5471-8412-4B4E-B0B9-C42BCCA8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F4E0E3-82C7-1C4E-9060-E960A87B55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48966-7505-284F-983E-481674CCE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C90A9-9DC9-A24C-9138-0DA468500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BA710-A25B-1C46-95DC-C80892A92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02C36-9077-B745-AACA-2578DE8B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A89FBE-C604-FB40-BF54-DCFC3A04E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47C57-C988-374C-B3F6-41DA807F3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E7D5-8E0B-B748-9E6A-CEE5DDB499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B4DCCD11-8C9E-5E44-A7BF-5C1347D102F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C83B6-8B7F-D346-8356-AECBA7C5A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E1892-DDCB-DA4F-8F55-E31307618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70354780-CE37-A448-984C-6AB6EC7A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50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beaz/dataklasses/blob/main/dataklasses.py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875A4E-1B69-1C69-1E01-46CD68F13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Welcome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68F751-F7D5-C0E3-50D7-8D2341CD7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My Name is Anthony Shaw</a:t>
            </a:r>
          </a:p>
          <a:p>
            <a:r>
              <a:rPr lang="en-US" dirty="0"/>
              <a:t>The title of my talk is What’s new in Python 3.11</a:t>
            </a:r>
          </a:p>
          <a:p>
            <a:endParaRPr lang="en-US" dirty="0"/>
          </a:p>
          <a:p>
            <a:r>
              <a:rPr lang="en-US" dirty="0"/>
              <a:t>My presentation will be in English</a:t>
            </a:r>
          </a:p>
          <a:p>
            <a:r>
              <a:rPr lang="en-US" dirty="0"/>
              <a:t>The presentation materials are in English and some Japanese.</a:t>
            </a:r>
          </a:p>
          <a:p>
            <a:r>
              <a:rPr lang="en-US" dirty="0"/>
              <a:t>I will publish the presentation materials to </a:t>
            </a:r>
            <a:r>
              <a:rPr lang="en-US" b="1" dirty="0"/>
              <a:t>aka.ms/</a:t>
            </a:r>
            <a:r>
              <a:rPr lang="en-US" b="1" dirty="0" err="1"/>
              <a:t>pyconjp</a:t>
            </a:r>
            <a:r>
              <a:rPr lang="en-US" b="1" dirty="0"/>
              <a:t>-slides </a:t>
            </a:r>
          </a:p>
          <a:p>
            <a:endParaRPr lang="en-US" dirty="0"/>
          </a:p>
          <a:p>
            <a:r>
              <a:rPr lang="en-US" dirty="0"/>
              <a:t>I agree to having my picture taken during my presentation.</a:t>
            </a:r>
          </a:p>
          <a:p>
            <a:r>
              <a:rPr lang="en-US" dirty="0"/>
              <a:t>I will comply with the </a:t>
            </a:r>
            <a:r>
              <a:rPr lang="en-US" dirty="0" err="1"/>
              <a:t>PyCon</a:t>
            </a:r>
            <a:r>
              <a:rPr lang="en-US" dirty="0"/>
              <a:t> JP Code of Conduct.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7656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82FB44-B1DF-3FB9-B0BC-419B7FFFA878}"/>
              </a:ext>
            </a:extLst>
          </p:cNvPr>
          <p:cNvSpPr/>
          <p:nvPr/>
        </p:nvSpPr>
        <p:spPr>
          <a:xfrm>
            <a:off x="0" y="1457924"/>
            <a:ext cx="12192000" cy="5400076"/>
          </a:xfrm>
          <a:prstGeom prst="rect">
            <a:avLst/>
          </a:prstGeom>
          <a:solidFill>
            <a:srgbClr val="162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28AFB-29DB-1BDC-B0CB-03EBA374F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2944"/>
            <a:ext cx="10515600" cy="1325563"/>
          </a:xfrm>
        </p:spPr>
        <p:txBody>
          <a:bodyPr/>
          <a:lstStyle/>
          <a:p>
            <a:r>
              <a:rPr lang="en-US" dirty="0"/>
              <a:t>Exception Groups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8BA69AF-0BF4-2059-0378-71D422E1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6706"/>
            <a:ext cx="6895124" cy="5341294"/>
          </a:xfrm>
        </p:spPr>
      </p:pic>
      <p:sp>
        <p:nvSpPr>
          <p:cNvPr id="6" name="Pentagon 5">
            <a:extLst>
              <a:ext uri="{FF2B5EF4-FFF2-40B4-BE49-F238E27FC236}">
                <a16:creationId xmlns:a16="http://schemas.microsoft.com/office/drawing/2014/main" id="{4C956AA7-92B5-A6D5-6D85-3CE49DC3664A}"/>
              </a:ext>
            </a:extLst>
          </p:cNvPr>
          <p:cNvSpPr/>
          <p:nvPr/>
        </p:nvSpPr>
        <p:spPr>
          <a:xfrm flipH="1">
            <a:off x="4763831" y="5288173"/>
            <a:ext cx="2544974" cy="84406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add_note</a:t>
            </a:r>
            <a:r>
              <a:rPr lang="en-US" dirty="0"/>
              <a:t> is a new feature in Python 3.11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0DD8FB51-A46F-949C-31CD-D6F79F6B1C2D}"/>
              </a:ext>
            </a:extLst>
          </p:cNvPr>
          <p:cNvSpPr/>
          <p:nvPr/>
        </p:nvSpPr>
        <p:spPr>
          <a:xfrm flipH="1">
            <a:off x="5760293" y="6375222"/>
            <a:ext cx="3498806" cy="42203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Raise </a:t>
            </a:r>
            <a:r>
              <a:rPr lang="en-US" dirty="0" err="1"/>
              <a:t>ExceptionGroup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1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8AF56D-21CB-EF3D-53AD-1772AF86F4FB}"/>
              </a:ext>
            </a:extLst>
          </p:cNvPr>
          <p:cNvSpPr/>
          <p:nvPr/>
        </p:nvSpPr>
        <p:spPr>
          <a:xfrm>
            <a:off x="0" y="1534657"/>
            <a:ext cx="12192000" cy="5323343"/>
          </a:xfrm>
          <a:prstGeom prst="rect">
            <a:avLst/>
          </a:prstGeom>
          <a:solidFill>
            <a:srgbClr val="0A19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5C090-72F2-47B0-A85B-519F98AE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40828"/>
          </a:xfrm>
        </p:spPr>
        <p:txBody>
          <a:bodyPr/>
          <a:lstStyle/>
          <a:p>
            <a:r>
              <a:rPr lang="en-US" dirty="0"/>
              <a:t>Exception Groups Tracing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BEC2587-CD3A-5101-DA57-89B0CF3B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56" y="1623274"/>
            <a:ext cx="8958649" cy="52347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6BA98D-7F00-20FD-CA9F-DFADCA157B96}"/>
              </a:ext>
            </a:extLst>
          </p:cNvPr>
          <p:cNvSpPr txBox="1"/>
          <p:nvPr/>
        </p:nvSpPr>
        <p:spPr>
          <a:xfrm>
            <a:off x="838200" y="802069"/>
            <a:ext cx="78041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02060"/>
                </a:solidFill>
              </a:rPr>
              <a:t>Exception</a:t>
            </a:r>
            <a:r>
              <a:rPr lang="ja-JP" altLang="en-US" sz="2800">
                <a:solidFill>
                  <a:srgbClr val="002060"/>
                </a:solidFill>
              </a:rPr>
              <a:t>のグループ別エラーメッセージ出力</a:t>
            </a:r>
          </a:p>
        </p:txBody>
      </p:sp>
    </p:spTree>
    <p:extLst>
      <p:ext uri="{BB962C8B-B14F-4D97-AF65-F5344CB8AC3E}">
        <p14:creationId xmlns:p14="http://schemas.microsoft.com/office/powerpoint/2010/main" val="368445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D2E243-5438-1924-0418-4CA849848636}"/>
              </a:ext>
            </a:extLst>
          </p:cNvPr>
          <p:cNvSpPr/>
          <p:nvPr/>
        </p:nvSpPr>
        <p:spPr>
          <a:xfrm>
            <a:off x="0" y="1899138"/>
            <a:ext cx="12192000" cy="4958862"/>
          </a:xfrm>
          <a:prstGeom prst="rect">
            <a:avLst/>
          </a:prstGeom>
          <a:solidFill>
            <a:srgbClr val="162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C88E2-BD02-8F9D-274F-BB667952A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931"/>
            <a:ext cx="10515600" cy="627393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Extracting Exceptions from Groups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61AD0C3-6CE7-854C-A37A-E12CFEF6C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508" y="1952298"/>
            <a:ext cx="7158473" cy="49140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4ADB5D-50AE-A4C0-33A2-B202769E187C}"/>
              </a:ext>
            </a:extLst>
          </p:cNvPr>
          <p:cNvSpPr txBox="1"/>
          <p:nvPr/>
        </p:nvSpPr>
        <p:spPr>
          <a:xfrm>
            <a:off x="838200" y="1429078"/>
            <a:ext cx="4485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MONO" pitchFamily="49" charset="0"/>
              </a:rPr>
              <a:t>except* </a:t>
            </a:r>
            <a:r>
              <a:rPr lang="en-US" sz="2800" dirty="0" err="1">
                <a:latin typeface="COMIC MONO" pitchFamily="49" charset="0"/>
              </a:rPr>
              <a:t>ExceptionType</a:t>
            </a:r>
            <a:endParaRPr lang="en-US" sz="2800" dirty="0">
              <a:latin typeface="COMIC MONO" pitchFamily="49" charset="0"/>
            </a:endParaRPr>
          </a:p>
        </p:txBody>
      </p:sp>
      <p:sp>
        <p:nvSpPr>
          <p:cNvPr id="3" name="Left Arrow Callout 2">
            <a:extLst>
              <a:ext uri="{FF2B5EF4-FFF2-40B4-BE49-F238E27FC236}">
                <a16:creationId xmlns:a16="http://schemas.microsoft.com/office/drawing/2014/main" id="{AC01487B-4872-04B4-A8D5-FDF43DE055FE}"/>
              </a:ext>
            </a:extLst>
          </p:cNvPr>
          <p:cNvSpPr/>
          <p:nvPr/>
        </p:nvSpPr>
        <p:spPr>
          <a:xfrm>
            <a:off x="4192598" y="5629522"/>
            <a:ext cx="1858641" cy="62672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syntax</a:t>
            </a:r>
          </a:p>
        </p:txBody>
      </p:sp>
      <p:sp>
        <p:nvSpPr>
          <p:cNvPr id="4" name="Left Arrow Callout 3">
            <a:extLst>
              <a:ext uri="{FF2B5EF4-FFF2-40B4-BE49-F238E27FC236}">
                <a16:creationId xmlns:a16="http://schemas.microsoft.com/office/drawing/2014/main" id="{B1D57628-C4D7-0F81-C40C-6A178759E680}"/>
              </a:ext>
            </a:extLst>
          </p:cNvPr>
          <p:cNvSpPr/>
          <p:nvPr/>
        </p:nvSpPr>
        <p:spPr>
          <a:xfrm>
            <a:off x="4901311" y="6256246"/>
            <a:ext cx="4728664" cy="47325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Exception is a collection of exceptions</a:t>
            </a:r>
          </a:p>
        </p:txBody>
      </p:sp>
      <p:sp>
        <p:nvSpPr>
          <p:cNvPr id="9" name="Left Arrow Callout 8">
            <a:extLst>
              <a:ext uri="{FF2B5EF4-FFF2-40B4-BE49-F238E27FC236}">
                <a16:creationId xmlns:a16="http://schemas.microsoft.com/office/drawing/2014/main" id="{EBEFB6AB-2868-8785-F7FF-F0FB96412A76}"/>
              </a:ext>
            </a:extLst>
          </p:cNvPr>
          <p:cNvSpPr/>
          <p:nvPr/>
        </p:nvSpPr>
        <p:spPr>
          <a:xfrm>
            <a:off x="6781267" y="4392602"/>
            <a:ext cx="2605720" cy="62672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exception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3EBD95-FB7E-1679-23FB-51C5450B3E81}"/>
              </a:ext>
            </a:extLst>
          </p:cNvPr>
          <p:cNvSpPr txBox="1"/>
          <p:nvPr/>
        </p:nvSpPr>
        <p:spPr>
          <a:xfrm>
            <a:off x="838200" y="802069"/>
            <a:ext cx="61065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02060"/>
                </a:solidFill>
              </a:rPr>
              <a:t>Exception</a:t>
            </a:r>
            <a:r>
              <a:rPr lang="ja-JP" altLang="en-US" sz="2800">
                <a:solidFill>
                  <a:srgbClr val="002060"/>
                </a:solidFill>
              </a:rPr>
              <a:t>のグループ化</a:t>
            </a:r>
          </a:p>
        </p:txBody>
      </p:sp>
    </p:spTree>
    <p:extLst>
      <p:ext uri="{BB962C8B-B14F-4D97-AF65-F5344CB8AC3E}">
        <p14:creationId xmlns:p14="http://schemas.microsoft.com/office/powerpoint/2010/main" val="3069083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DA887-0279-F658-D9C1-A3151366E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/>
          <a:lstStyle/>
          <a:p>
            <a:r>
              <a:rPr lang="en-US" dirty="0" err="1"/>
              <a:t>Asyncio</a:t>
            </a:r>
            <a:r>
              <a:rPr lang="en-US" dirty="0"/>
              <a:t> Task Groups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786257-5F2E-B2EC-3062-CF18D0FBA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566"/>
          <a:stretch/>
        </p:blipFill>
        <p:spPr>
          <a:xfrm>
            <a:off x="5295026" y="2506662"/>
            <a:ext cx="696305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0D299C-065E-DD7D-3424-AF9004EB5D87}"/>
              </a:ext>
            </a:extLst>
          </p:cNvPr>
          <p:cNvSpPr txBox="1"/>
          <p:nvPr/>
        </p:nvSpPr>
        <p:spPr>
          <a:xfrm>
            <a:off x="168166" y="2506662"/>
            <a:ext cx="4979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Replacement for gather()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Exceptions are raised as an Exception Group.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E0522A-6D0E-9C90-087A-90C964039EBA}"/>
              </a:ext>
            </a:extLst>
          </p:cNvPr>
          <p:cNvSpPr txBox="1"/>
          <p:nvPr/>
        </p:nvSpPr>
        <p:spPr>
          <a:xfrm>
            <a:off x="168166" y="4372248"/>
            <a:ext cx="4979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gather() API</a:t>
            </a:r>
            <a:r>
              <a:rPr lang="ja-JP" altLang="en-US" sz="2400">
                <a:solidFill>
                  <a:srgbClr val="002060"/>
                </a:solidFill>
              </a:rPr>
              <a:t>の代替機能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Exception</a:t>
            </a:r>
            <a:r>
              <a:rPr lang="ja-JP" altLang="en-US" sz="2400">
                <a:solidFill>
                  <a:srgbClr val="002060"/>
                </a:solidFill>
              </a:rPr>
              <a:t>は</a:t>
            </a:r>
            <a:r>
              <a:rPr lang="en-US" sz="2400" dirty="0">
                <a:solidFill>
                  <a:srgbClr val="002060"/>
                </a:solidFill>
              </a:rPr>
              <a:t>Exception</a:t>
            </a:r>
            <a:r>
              <a:rPr lang="ja-JP" altLang="en-US" sz="2400">
                <a:solidFill>
                  <a:srgbClr val="002060"/>
                </a:solidFill>
              </a:rPr>
              <a:t>グループ機能を使って発生させます</a:t>
            </a:r>
          </a:p>
        </p:txBody>
      </p:sp>
    </p:spTree>
    <p:extLst>
      <p:ext uri="{BB962C8B-B14F-4D97-AF65-F5344CB8AC3E}">
        <p14:creationId xmlns:p14="http://schemas.microsoft.com/office/powerpoint/2010/main" val="2166941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F5CC41-78C5-1BDA-E1BC-CF9D91F5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Typing Updates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979E69-9465-6F92-B3F9-D57FA54C1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ja-JP" altLang="en-US" sz="4000">
                <a:solidFill>
                  <a:srgbClr val="002060"/>
                </a:solidFill>
                <a:effectLst/>
                <a:latin typeface="Hiragino Sans" panose="020B0400000000000000" pitchFamily="34" charset="-128"/>
                <a:ea typeface="Hiragino Sans" panose="020B0400000000000000" pitchFamily="34" charset="-128"/>
              </a:rPr>
              <a:t>型関連アップデート</a:t>
            </a:r>
          </a:p>
        </p:txBody>
      </p:sp>
    </p:spTree>
    <p:extLst>
      <p:ext uri="{BB962C8B-B14F-4D97-AF65-F5344CB8AC3E}">
        <p14:creationId xmlns:p14="http://schemas.microsoft.com/office/powerpoint/2010/main" val="3833027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1543-5CBF-1D51-45CF-F8AA09D8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Self is now a type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Translation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2D23771-FC55-9996-AD7F-2B06967FA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1236"/>
            <a:ext cx="10225788" cy="48285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71D93-5D6F-EED2-A717-CE83EE520B84}"/>
              </a:ext>
            </a:extLst>
          </p:cNvPr>
          <p:cNvSpPr txBox="1"/>
          <p:nvPr/>
        </p:nvSpPr>
        <p:spPr>
          <a:xfrm>
            <a:off x="7673546" y="1690688"/>
            <a:ext cx="418894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Ideal for class methods, like factories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Great for inheritance</a:t>
            </a:r>
          </a:p>
        </p:txBody>
      </p:sp>
      <p:sp>
        <p:nvSpPr>
          <p:cNvPr id="7" name="Doughnut 6">
            <a:extLst>
              <a:ext uri="{FF2B5EF4-FFF2-40B4-BE49-F238E27FC236}">
                <a16:creationId xmlns:a16="http://schemas.microsoft.com/office/drawing/2014/main" id="{C70EC955-9FA6-89D3-287F-3D6EF13FB729}"/>
              </a:ext>
            </a:extLst>
          </p:cNvPr>
          <p:cNvSpPr/>
          <p:nvPr/>
        </p:nvSpPr>
        <p:spPr>
          <a:xfrm>
            <a:off x="6096000" y="3151565"/>
            <a:ext cx="1577546" cy="963828"/>
          </a:xfrm>
          <a:prstGeom prst="donut">
            <a:avLst>
              <a:gd name="adj" fmla="val 108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5564C-C8F1-E796-72F7-5EB268997A63}"/>
              </a:ext>
            </a:extLst>
          </p:cNvPr>
          <p:cNvSpPr txBox="1"/>
          <p:nvPr/>
        </p:nvSpPr>
        <p:spPr>
          <a:xfrm>
            <a:off x="7673546" y="3429000"/>
            <a:ext cx="418894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>
                <a:solidFill>
                  <a:srgbClr val="000000"/>
                </a:solidFill>
                <a:effectLst/>
                <a:latin typeface="Hiragino Sans" panose="020B0400000000000000" pitchFamily="34" charset="-128"/>
                <a:ea typeface="Hiragino Sans" panose="020B0400000000000000" pitchFamily="34" charset="-128"/>
              </a:rPr>
              <a:t>ファクトリークラスや継承クラスに最適</a:t>
            </a:r>
          </a:p>
        </p:txBody>
      </p:sp>
    </p:spTree>
    <p:extLst>
      <p:ext uri="{BB962C8B-B14F-4D97-AF65-F5344CB8AC3E}">
        <p14:creationId xmlns:p14="http://schemas.microsoft.com/office/powerpoint/2010/main" val="3167955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1A34D44-0D75-4E90-6693-6D750E465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4487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02E1A0-117F-9620-D6B2-53AFB6657D46}"/>
              </a:ext>
            </a:extLst>
          </p:cNvPr>
          <p:cNvSpPr txBox="1"/>
          <p:nvPr/>
        </p:nvSpPr>
        <p:spPr>
          <a:xfrm>
            <a:off x="6858000" y="2631989"/>
            <a:ext cx="449786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Classes than inherit from Person, calls to </a:t>
            </a:r>
            <a:r>
              <a:rPr lang="en-US" dirty="0" err="1"/>
              <a:t>from_db</a:t>
            </a:r>
            <a:r>
              <a:rPr lang="en-US" dirty="0"/>
              <a:t>() will return an instance of that class, not the base class.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C9125-BE4C-C549-2496-8B1EF44EDE67}"/>
              </a:ext>
            </a:extLst>
          </p:cNvPr>
          <p:cNvSpPr txBox="1"/>
          <p:nvPr/>
        </p:nvSpPr>
        <p:spPr>
          <a:xfrm>
            <a:off x="6858000" y="3919507"/>
            <a:ext cx="449786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0000"/>
                </a:solidFill>
                <a:effectLst/>
                <a:latin typeface="Helvetica" pitchFamily="2" charset="0"/>
                <a:ea typeface="Hiragino Sans" panose="020B0400000000000000" pitchFamily="34" charset="-128"/>
              </a:rPr>
              <a:t>Person</a:t>
            </a:r>
            <a:r>
              <a:rPr lang="ja-JP" altLang="en-US">
                <a:solidFill>
                  <a:srgbClr val="000000"/>
                </a:solidFill>
                <a:effectLst/>
                <a:latin typeface="Hiragino Sans" panose="020B0400000000000000" pitchFamily="34" charset="-128"/>
                <a:ea typeface="Hiragino Sans" panose="020B0400000000000000" pitchFamily="34" charset="-128"/>
              </a:rPr>
              <a:t>を継承したクラスで</a:t>
            </a:r>
            <a:r>
              <a:rPr lang="en-AU" dirty="0" err="1">
                <a:solidFill>
                  <a:srgbClr val="000000"/>
                </a:solidFill>
                <a:effectLst/>
                <a:latin typeface="Helvetica" pitchFamily="2" charset="0"/>
                <a:ea typeface="Hiragino Sans" panose="020B0400000000000000" pitchFamily="34" charset="-128"/>
              </a:rPr>
              <a:t>from_db</a:t>
            </a:r>
            <a:r>
              <a:rPr lang="en-AU" dirty="0">
                <a:solidFill>
                  <a:srgbClr val="000000"/>
                </a:solidFill>
                <a:effectLst/>
                <a:latin typeface="Helvetica" pitchFamily="2" charset="0"/>
                <a:ea typeface="Hiragino Sans" panose="020B0400000000000000" pitchFamily="34" charset="-128"/>
              </a:rPr>
              <a:t>()</a:t>
            </a:r>
            <a:r>
              <a:rPr lang="ja-JP" altLang="en-US">
                <a:solidFill>
                  <a:srgbClr val="000000"/>
                </a:solidFill>
                <a:effectLst/>
                <a:latin typeface="Hiragino Sans" panose="020B0400000000000000" pitchFamily="34" charset="-128"/>
                <a:ea typeface="Hiragino Sans" panose="020B0400000000000000" pitchFamily="34" charset="-128"/>
              </a:rPr>
              <a:t>を呼び出した場合は、継承したクラス</a:t>
            </a:r>
            <a:r>
              <a:rPr lang="en-US" altLang="ja-JP" dirty="0">
                <a:solidFill>
                  <a:srgbClr val="000000"/>
                </a:solidFill>
                <a:effectLst/>
                <a:latin typeface="Helvetica" pitchFamily="2" charset="0"/>
                <a:ea typeface="Hiragino Sans" panose="020B0400000000000000" pitchFamily="34" charset="-128"/>
              </a:rPr>
              <a:t>(</a:t>
            </a:r>
            <a:r>
              <a:rPr lang="en-AU" dirty="0">
                <a:solidFill>
                  <a:srgbClr val="000000"/>
                </a:solidFill>
                <a:effectLst/>
                <a:latin typeface="Helvetica" pitchFamily="2" charset="0"/>
                <a:ea typeface="Hiragino Sans" panose="020B0400000000000000" pitchFamily="34" charset="-128"/>
              </a:rPr>
              <a:t>Person)</a:t>
            </a:r>
            <a:r>
              <a:rPr lang="ja-JP" altLang="en-US">
                <a:solidFill>
                  <a:srgbClr val="000000"/>
                </a:solidFill>
                <a:effectLst/>
                <a:latin typeface="Hiragino Sans" panose="020B0400000000000000" pitchFamily="34" charset="-128"/>
                <a:ea typeface="Hiragino Sans" panose="020B0400000000000000" pitchFamily="34" charset="-128"/>
              </a:rPr>
              <a:t>ではなく呼び出し側のクラス</a:t>
            </a:r>
            <a:r>
              <a:rPr lang="en-US" altLang="ja-JP" dirty="0">
                <a:solidFill>
                  <a:srgbClr val="000000"/>
                </a:solidFill>
                <a:effectLst/>
                <a:latin typeface="Helvetica" pitchFamily="2" charset="0"/>
                <a:ea typeface="Hiragino Sans" panose="020B0400000000000000" pitchFamily="34" charset="-128"/>
              </a:rPr>
              <a:t>(</a:t>
            </a:r>
            <a:r>
              <a:rPr lang="en-AU" dirty="0" err="1">
                <a:solidFill>
                  <a:srgbClr val="000000"/>
                </a:solidFill>
                <a:effectLst/>
                <a:latin typeface="Helvetica" pitchFamily="2" charset="0"/>
                <a:ea typeface="Hiragino Sans" panose="020B0400000000000000" pitchFamily="34" charset="-128"/>
              </a:rPr>
              <a:t>AdminPerson</a:t>
            </a:r>
            <a:r>
              <a:rPr lang="en-AU" dirty="0">
                <a:solidFill>
                  <a:srgbClr val="000000"/>
                </a:solidFill>
                <a:effectLst/>
                <a:latin typeface="Helvetica" pitchFamily="2" charset="0"/>
                <a:ea typeface="Hiragino Sans" panose="020B0400000000000000" pitchFamily="34" charset="-128"/>
              </a:rPr>
              <a:t>)</a:t>
            </a:r>
            <a:r>
              <a:rPr lang="ja-JP" altLang="en-US">
                <a:solidFill>
                  <a:srgbClr val="000000"/>
                </a:solidFill>
                <a:effectLst/>
                <a:latin typeface="Hiragino Sans" panose="020B0400000000000000" pitchFamily="34" charset="-128"/>
                <a:ea typeface="Hiragino Sans" panose="020B0400000000000000" pitchFamily="34" charset="-128"/>
              </a:rPr>
              <a:t>を返します。</a:t>
            </a:r>
          </a:p>
        </p:txBody>
      </p:sp>
    </p:spTree>
    <p:extLst>
      <p:ext uri="{BB962C8B-B14F-4D97-AF65-F5344CB8AC3E}">
        <p14:creationId xmlns:p14="http://schemas.microsoft.com/office/powerpoint/2010/main" val="282295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B51284-1D81-4B38-813E-4D08142F0A8A}"/>
              </a:ext>
            </a:extLst>
          </p:cNvPr>
          <p:cNvSpPr/>
          <p:nvPr/>
        </p:nvSpPr>
        <p:spPr>
          <a:xfrm>
            <a:off x="0" y="1173892"/>
            <a:ext cx="12192000" cy="5684108"/>
          </a:xfrm>
          <a:prstGeom prst="rect">
            <a:avLst/>
          </a:prstGeom>
          <a:solidFill>
            <a:srgbClr val="162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DC706-09BE-6E5C-5DB4-10AA85EDB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59" y="-17073"/>
            <a:ext cx="11979734" cy="1325563"/>
          </a:xfrm>
        </p:spPr>
        <p:txBody>
          <a:bodyPr/>
          <a:lstStyle/>
          <a:p>
            <a:r>
              <a:rPr lang="en-US" dirty="0"/>
              <a:t>Variadic Generics</a:t>
            </a:r>
            <a:r>
              <a:rPr lang="ja-JP" altLang="en-US"/>
              <a:t>　　</a:t>
            </a:r>
            <a:r>
              <a:rPr lang="ja-JP" altLang="en-US" sz="4000" b="1" i="0" u="none" strike="noStrike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可変</a:t>
            </a:r>
            <a:r>
              <a:rPr lang="ja-JP" altLang="en-US" sz="4000" b="1">
                <a:solidFill>
                  <a:srgbClr val="002060"/>
                </a:solidFill>
                <a:latin typeface="Verdana" panose="020B0604030504040204" pitchFamily="34" charset="0"/>
              </a:rPr>
              <a:t>長ジェネリクス</a:t>
            </a:r>
            <a:endParaRPr lang="en-US" sz="4000" b="1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3F5E52A-49B5-DC56-0021-8C20BE6AE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08490"/>
            <a:ext cx="7339914" cy="5549510"/>
          </a:xfrm>
        </p:spPr>
      </p:pic>
    </p:spTree>
    <p:extLst>
      <p:ext uri="{BB962C8B-B14F-4D97-AF65-F5344CB8AC3E}">
        <p14:creationId xmlns:p14="http://schemas.microsoft.com/office/powerpoint/2010/main" val="3552757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021471-2086-4DC3-FFDF-14182ED42FAF}"/>
              </a:ext>
            </a:extLst>
          </p:cNvPr>
          <p:cNvSpPr/>
          <p:nvPr/>
        </p:nvSpPr>
        <p:spPr>
          <a:xfrm>
            <a:off x="0" y="2941426"/>
            <a:ext cx="12192000" cy="3916573"/>
          </a:xfrm>
          <a:prstGeom prst="rect">
            <a:avLst/>
          </a:prstGeom>
          <a:solidFill>
            <a:srgbClr val="162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D7E02-D505-0094-095C-08C955353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30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class transforms</a:t>
            </a:r>
            <a:br>
              <a:rPr lang="en-US" dirty="0"/>
            </a:br>
            <a:r>
              <a:rPr lang="ja-JP" altLang="en-US">
                <a:solidFill>
                  <a:srgbClr val="002060"/>
                </a:solidFill>
                <a:effectLst/>
                <a:latin typeface="Hiragino Sans" panose="020B0400000000000000" pitchFamily="34" charset="-128"/>
                <a:ea typeface="Hiragino Sans" panose="020B0400000000000000" pitchFamily="34" charset="-128"/>
              </a:rPr>
              <a:t>データクラス変換</a:t>
            </a:r>
            <a:endParaRPr lang="en-US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787718E-8F77-2ADD-8A7F-184E21BA2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34146"/>
            <a:ext cx="10515600" cy="38238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8C9465-EC06-E558-A564-D6A5B2052668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 your own versions of </a:t>
            </a:r>
            <a:r>
              <a:rPr lang="en-US" dirty="0" err="1"/>
              <a:t>dataclass</a:t>
            </a:r>
            <a:r>
              <a:rPr lang="en-US" dirty="0"/>
              <a:t> and get native support for type checkers and IDEs.</a:t>
            </a:r>
          </a:p>
          <a:p>
            <a:endParaRPr lang="en-US" dirty="0"/>
          </a:p>
          <a:p>
            <a:r>
              <a:rPr lang="en-US" dirty="0"/>
              <a:t>Checkout Dave </a:t>
            </a:r>
            <a:r>
              <a:rPr lang="en-US" dirty="0" err="1"/>
              <a:t>Beazleys’s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minimal “dataklass” library </a:t>
            </a:r>
            <a:r>
              <a:rPr lang="en-US" dirty="0"/>
              <a:t>for a good example of using this.</a:t>
            </a:r>
          </a:p>
          <a:p>
            <a:r>
              <a:rPr lang="en-US" dirty="0"/>
              <a:t>Already available as a backport and implemented in </a:t>
            </a:r>
            <a:r>
              <a:rPr lang="en-US" dirty="0" err="1"/>
              <a:t>Pydantic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823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9BD237-BB03-373D-B915-C52DE725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modules</a:t>
            </a:r>
          </a:p>
        </p:txBody>
      </p:sp>
    </p:spTree>
    <p:extLst>
      <p:ext uri="{BB962C8B-B14F-4D97-AF65-F5344CB8AC3E}">
        <p14:creationId xmlns:p14="http://schemas.microsoft.com/office/powerpoint/2010/main" val="1689879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50EC-BB5A-7346-9933-C11FE15DB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027" y="207963"/>
            <a:ext cx="11004332" cy="162296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What’s new in Python 3.11</a:t>
            </a:r>
            <a:endParaRPr lang="en-US" b="1" dirty="0">
              <a:solidFill>
                <a:schemeClr val="bg1"/>
              </a:solidFill>
              <a:latin typeface="Segoe UI Black" panose="020B0502040204020203" pitchFamily="34" charset="0"/>
              <a:cs typeface="Segoe UI Black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35F9BD-B464-884E-ACED-4979C45FD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27077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Anthony Shaw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5962BA-2F1D-0D4D-85DF-3DEA7998A243}"/>
              </a:ext>
            </a:extLst>
          </p:cNvPr>
          <p:cNvGrpSpPr/>
          <p:nvPr/>
        </p:nvGrpSpPr>
        <p:grpSpPr>
          <a:xfrm>
            <a:off x="838200" y="5735637"/>
            <a:ext cx="10515600" cy="914400"/>
            <a:chOff x="5025189" y="5735637"/>
            <a:chExt cx="10515600" cy="914400"/>
          </a:xfrm>
        </p:grpSpPr>
        <p:pic>
          <p:nvPicPr>
            <p:cNvPr id="4" name="Graphic 3" descr="Sparrow">
              <a:extLst>
                <a:ext uri="{FF2B5EF4-FFF2-40B4-BE49-F238E27FC236}">
                  <a16:creationId xmlns:a16="http://schemas.microsoft.com/office/drawing/2014/main" id="{1D32C595-2974-854E-980A-0F9F32DE2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5464" y="5735637"/>
              <a:ext cx="914400" cy="914400"/>
            </a:xfrm>
            <a:prstGeom prst="rect">
              <a:avLst/>
            </a:prstGeom>
          </p:spPr>
        </p:pic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256B85F-E9BD-F348-859C-318B580AA538}"/>
                </a:ext>
              </a:extLst>
            </p:cNvPr>
            <p:cNvSpPr txBox="1">
              <a:spLocks/>
            </p:cNvSpPr>
            <p:nvPr/>
          </p:nvSpPr>
          <p:spPr>
            <a:xfrm>
              <a:off x="5025189" y="5895742"/>
              <a:ext cx="10515600" cy="59419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</a:rPr>
                <a:t>@</a:t>
              </a:r>
              <a:r>
                <a:rPr lang="en-US" sz="3600" dirty="0" err="1">
                  <a:solidFill>
                    <a:schemeClr val="bg1"/>
                  </a:solidFill>
                  <a:latin typeface="Segoe UI" panose="020B0502040204020203" pitchFamily="34" charset="0"/>
                </a:rPr>
                <a:t>anthonypjshaw</a:t>
              </a:r>
              <a:endParaRPr lang="en-US" sz="3600" dirty="0">
                <a:solidFill>
                  <a:schemeClr val="bg1"/>
                </a:solidFill>
                <a:latin typeface="Segoe UI" panose="020B0502040204020203" pitchFamily="34" charset="0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A15C4181-6E47-9B95-73FB-AC8EC0C12B7C}"/>
              </a:ext>
            </a:extLst>
          </p:cNvPr>
          <p:cNvSpPr txBox="1">
            <a:spLocks/>
          </p:cNvSpPr>
          <p:nvPr/>
        </p:nvSpPr>
        <p:spPr>
          <a:xfrm>
            <a:off x="536027" y="1428892"/>
            <a:ext cx="11004332" cy="1622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Python 3.11の新機能</a:t>
            </a:r>
            <a:endParaRPr lang="en-US" sz="4800" b="1" dirty="0">
              <a:solidFill>
                <a:schemeClr val="bg1">
                  <a:lumMod val="85000"/>
                </a:schemeClr>
              </a:solidFill>
              <a:latin typeface="Helvetica" pitchFamily="2" charset="0"/>
              <a:cs typeface="Segoe UI Black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789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FA17-A4CE-A615-F911-0682E2A1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TOMLlib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E4865B-505D-2C06-B168-32FEBBDD5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4320" y="2137718"/>
            <a:ext cx="8277680" cy="37317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CF69A5-3635-F313-12E6-CA05C068C59A}"/>
              </a:ext>
            </a:extLst>
          </p:cNvPr>
          <p:cNvSpPr txBox="1"/>
          <p:nvPr/>
        </p:nvSpPr>
        <p:spPr>
          <a:xfrm>
            <a:off x="333632" y="1989438"/>
            <a:ext cx="35806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Implements a very basic TOML library for reading TOML files. </a:t>
            </a:r>
          </a:p>
          <a:p>
            <a:endParaRPr lang="en-US" dirty="0"/>
          </a:p>
          <a:p>
            <a:r>
              <a:rPr lang="en-US" dirty="0"/>
              <a:t>Only has 2 methods</a:t>
            </a:r>
          </a:p>
          <a:p>
            <a:pPr marL="285750" indent="-285750">
              <a:buFontTx/>
              <a:buChar char="-"/>
            </a:pPr>
            <a:r>
              <a:rPr lang="en-US" dirty="0"/>
              <a:t>load (f)</a:t>
            </a:r>
          </a:p>
          <a:p>
            <a:pPr marL="285750" indent="-285750">
              <a:buFontTx/>
              <a:buChar char="-"/>
            </a:pPr>
            <a:r>
              <a:rPr lang="en-US" dirty="0"/>
              <a:t>loads(s)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NB: open files in binary mode!</a:t>
            </a:r>
          </a:p>
        </p:txBody>
      </p:sp>
    </p:spTree>
    <p:extLst>
      <p:ext uri="{BB962C8B-B14F-4D97-AF65-F5344CB8AC3E}">
        <p14:creationId xmlns:p14="http://schemas.microsoft.com/office/powerpoint/2010/main" val="941170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5EA5-DC8E-C256-267D-3C416088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Improvements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011B8-99B7-7050-D114-254D2E199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ja-JP" altLang="en-US" sz="4000">
                <a:solidFill>
                  <a:srgbClr val="000000"/>
                </a:solidFill>
                <a:effectLst/>
                <a:latin typeface="Hiragino Sans" panose="020B0400000000000000" pitchFamily="34" charset="-128"/>
                <a:ea typeface="Hiragino Sans" panose="020B0400000000000000" pitchFamily="34" charset="-128"/>
              </a:rPr>
              <a:t>パフォーマンスの改善</a:t>
            </a:r>
          </a:p>
        </p:txBody>
      </p:sp>
    </p:spTree>
    <p:extLst>
      <p:ext uri="{BB962C8B-B14F-4D97-AF65-F5344CB8AC3E}">
        <p14:creationId xmlns:p14="http://schemas.microsoft.com/office/powerpoint/2010/main" val="1041909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24BA29-0964-4468-E51C-60439D90F554}"/>
              </a:ext>
            </a:extLst>
          </p:cNvPr>
          <p:cNvSpPr txBox="1"/>
          <p:nvPr/>
        </p:nvSpPr>
        <p:spPr>
          <a:xfrm rot="5400000">
            <a:off x="-419455" y="3115296"/>
            <a:ext cx="1635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</a:rPr>
              <a:t>Impact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4625E4-9352-E04C-B90A-15D0DB2A4E90}"/>
              </a:ext>
            </a:extLst>
          </p:cNvPr>
          <p:cNvSpPr txBox="1"/>
          <p:nvPr/>
        </p:nvSpPr>
        <p:spPr>
          <a:xfrm>
            <a:off x="5014945" y="6334780"/>
            <a:ext cx="2477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</a:rPr>
              <a:t>Code Changes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344A2-AF08-A4F0-EDAD-B6E72D435ACF}"/>
              </a:ext>
            </a:extLst>
          </p:cNvPr>
          <p:cNvSpPr txBox="1"/>
          <p:nvPr/>
        </p:nvSpPr>
        <p:spPr>
          <a:xfrm rot="5400000">
            <a:off x="-91496" y="5586207"/>
            <a:ext cx="980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</a:rPr>
              <a:t>Less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9E3F7-C0A8-88B2-95FC-F22D4478007F}"/>
              </a:ext>
            </a:extLst>
          </p:cNvPr>
          <p:cNvSpPr txBox="1"/>
          <p:nvPr/>
        </p:nvSpPr>
        <p:spPr>
          <a:xfrm>
            <a:off x="10589528" y="6334780"/>
            <a:ext cx="1143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</a:rPr>
              <a:t>More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5133A3-FC98-44D7-43D2-9074080628A9}"/>
              </a:ext>
            </a:extLst>
          </p:cNvPr>
          <p:cNvSpPr txBox="1"/>
          <p:nvPr/>
        </p:nvSpPr>
        <p:spPr>
          <a:xfrm rot="5400000">
            <a:off x="-351588" y="647452"/>
            <a:ext cx="1500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</a:rPr>
              <a:t>More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E4C3B-79BE-174E-D666-F11D387CF294}"/>
              </a:ext>
            </a:extLst>
          </p:cNvPr>
          <p:cNvSpPr txBox="1"/>
          <p:nvPr/>
        </p:nvSpPr>
        <p:spPr>
          <a:xfrm>
            <a:off x="660115" y="6334780"/>
            <a:ext cx="980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</a:rPr>
              <a:t>Less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6FADE79-5602-B61A-CAB2-8127AA96378A}"/>
              </a:ext>
            </a:extLst>
          </p:cNvPr>
          <p:cNvCxnSpPr/>
          <p:nvPr/>
        </p:nvCxnSpPr>
        <p:spPr>
          <a:xfrm flipV="1">
            <a:off x="792463" y="312821"/>
            <a:ext cx="0" cy="60219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11777DA-E704-B7B4-DCF7-6259EF2F07FC}"/>
              </a:ext>
            </a:extLst>
          </p:cNvPr>
          <p:cNvCxnSpPr>
            <a:cxnSpLocks/>
          </p:cNvCxnSpPr>
          <p:nvPr/>
        </p:nvCxnSpPr>
        <p:spPr>
          <a:xfrm>
            <a:off x="660115" y="6220326"/>
            <a:ext cx="1137146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43283DF-DB61-CDCF-CE77-2E0E30E22FD1}"/>
              </a:ext>
            </a:extLst>
          </p:cNvPr>
          <p:cNvCxnSpPr/>
          <p:nvPr/>
        </p:nvCxnSpPr>
        <p:spPr>
          <a:xfrm>
            <a:off x="792463" y="3200400"/>
            <a:ext cx="11142863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288074D-61F4-F774-387C-D681D3E572F3}"/>
              </a:ext>
            </a:extLst>
          </p:cNvPr>
          <p:cNvCxnSpPr>
            <a:cxnSpLocks/>
          </p:cNvCxnSpPr>
          <p:nvPr/>
        </p:nvCxnSpPr>
        <p:spPr>
          <a:xfrm flipV="1">
            <a:off x="6391555" y="312821"/>
            <a:ext cx="0" cy="5793052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5C5A59A-DE35-2B29-7275-48FD94D6B131}"/>
              </a:ext>
            </a:extLst>
          </p:cNvPr>
          <p:cNvSpPr/>
          <p:nvPr/>
        </p:nvSpPr>
        <p:spPr>
          <a:xfrm>
            <a:off x="8902703" y="674258"/>
            <a:ext cx="2570762" cy="75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Rewrite in </a:t>
            </a:r>
            <a:r>
              <a:rPr lang="en-US" dirty="0" err="1">
                <a:latin typeface="Segoe UI" panose="020B0502040204020203" pitchFamily="34" charset="0"/>
              </a:rPr>
              <a:t>Cython</a:t>
            </a:r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D01ED45-42DC-89C0-C3DF-4FCF6E0E16D0}"/>
              </a:ext>
            </a:extLst>
          </p:cNvPr>
          <p:cNvSpPr/>
          <p:nvPr/>
        </p:nvSpPr>
        <p:spPr>
          <a:xfrm>
            <a:off x="5242730" y="1140473"/>
            <a:ext cx="2570762" cy="75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Implement in </a:t>
            </a:r>
            <a:r>
              <a:rPr lang="en-US" dirty="0" err="1">
                <a:latin typeface="Segoe UI" panose="020B0502040204020203" pitchFamily="34" charset="0"/>
              </a:rPr>
              <a:t>PyPy</a:t>
            </a:r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D28839-34E3-D461-EC53-6867FA331596}"/>
              </a:ext>
            </a:extLst>
          </p:cNvPr>
          <p:cNvSpPr/>
          <p:nvPr/>
        </p:nvSpPr>
        <p:spPr>
          <a:xfrm>
            <a:off x="3421171" y="2019050"/>
            <a:ext cx="2570762" cy="75009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Optimize Existing Code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AAF0EA-098A-9909-FB3F-01E9751AB6D0}"/>
              </a:ext>
            </a:extLst>
          </p:cNvPr>
          <p:cNvSpPr/>
          <p:nvPr/>
        </p:nvSpPr>
        <p:spPr>
          <a:xfrm>
            <a:off x="7190800" y="3561837"/>
            <a:ext cx="2570762" cy="75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Caching Tiers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496332-719F-ABD8-118D-7F5D41677194}"/>
              </a:ext>
            </a:extLst>
          </p:cNvPr>
          <p:cNvSpPr/>
          <p:nvPr/>
        </p:nvSpPr>
        <p:spPr>
          <a:xfrm>
            <a:off x="955073" y="706056"/>
            <a:ext cx="2570762" cy="75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Scale-out Infrastructure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9125326-B924-3052-2F54-AF00297241E2}"/>
              </a:ext>
            </a:extLst>
          </p:cNvPr>
          <p:cNvSpPr/>
          <p:nvPr/>
        </p:nvSpPr>
        <p:spPr>
          <a:xfrm>
            <a:off x="2912197" y="4222209"/>
            <a:ext cx="2570762" cy="75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Minor-Version Python Upgrades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AC37590-810E-4EDE-AD8A-2B2EE63C986F}"/>
              </a:ext>
            </a:extLst>
          </p:cNvPr>
          <p:cNvSpPr/>
          <p:nvPr/>
        </p:nvSpPr>
        <p:spPr>
          <a:xfrm>
            <a:off x="6207558" y="2696870"/>
            <a:ext cx="2570762" cy="75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Optimize DB/IO</a:t>
            </a:r>
          </a:p>
        </p:txBody>
      </p:sp>
    </p:spTree>
    <p:extLst>
      <p:ext uri="{BB962C8B-B14F-4D97-AF65-F5344CB8AC3E}">
        <p14:creationId xmlns:p14="http://schemas.microsoft.com/office/powerpoint/2010/main" val="122247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40" grpId="0" animBg="1"/>
      <p:bldP spid="42" grpId="0" animBg="1"/>
      <p:bldP spid="44" grpId="0" animBg="1"/>
      <p:bldP spid="46" grpId="0" animBg="1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3196-71B5-1212-70A0-B54951C11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7275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Selecting a Profiler</a:t>
            </a:r>
            <a:br>
              <a:rPr lang="ja-JP" altLang="en-US">
                <a:solidFill>
                  <a:srgbClr val="000000"/>
                </a:solidFill>
                <a:effectLst/>
                <a:latin typeface="Helvetica" pitchFamily="2" charset="0"/>
              </a:rPr>
            </a:b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78C2C7F-A9CA-3E27-5A98-557AAD92AE5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90688"/>
          <a:ext cx="10837673" cy="497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738">
                  <a:extLst>
                    <a:ext uri="{9D8B030D-6E8A-4147-A177-3AD203B41FA5}">
                      <a16:colId xmlns:a16="http://schemas.microsoft.com/office/drawing/2014/main" val="726588642"/>
                    </a:ext>
                  </a:extLst>
                </a:gridCol>
                <a:gridCol w="1535430">
                  <a:extLst>
                    <a:ext uri="{9D8B030D-6E8A-4147-A177-3AD203B41FA5}">
                      <a16:colId xmlns:a16="http://schemas.microsoft.com/office/drawing/2014/main" val="4100419201"/>
                    </a:ext>
                  </a:extLst>
                </a:gridCol>
                <a:gridCol w="1530032">
                  <a:extLst>
                    <a:ext uri="{9D8B030D-6E8A-4147-A177-3AD203B41FA5}">
                      <a16:colId xmlns:a16="http://schemas.microsoft.com/office/drawing/2014/main" val="324472906"/>
                    </a:ext>
                  </a:extLst>
                </a:gridCol>
                <a:gridCol w="1402716">
                  <a:extLst>
                    <a:ext uri="{9D8B030D-6E8A-4147-A177-3AD203B41FA5}">
                      <a16:colId xmlns:a16="http://schemas.microsoft.com/office/drawing/2014/main" val="1590025092"/>
                    </a:ext>
                  </a:extLst>
                </a:gridCol>
                <a:gridCol w="1781493">
                  <a:extLst>
                    <a:ext uri="{9D8B030D-6E8A-4147-A177-3AD203B41FA5}">
                      <a16:colId xmlns:a16="http://schemas.microsoft.com/office/drawing/2014/main" val="2021384571"/>
                    </a:ext>
                  </a:extLst>
                </a:gridCol>
                <a:gridCol w="2497264">
                  <a:extLst>
                    <a:ext uri="{9D8B030D-6E8A-4147-A177-3AD203B41FA5}">
                      <a16:colId xmlns:a16="http://schemas.microsoft.com/office/drawing/2014/main" val="2496047828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endParaRPr lang="en-US" sz="2400" b="0" i="0" dirty="0"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Multi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err="1">
                          <a:latin typeface="Segoe UI" panose="020B0502040204020203" pitchFamily="34" charset="0"/>
                        </a:rPr>
                        <a:t>Asyncio</a:t>
                      </a:r>
                      <a:endParaRPr lang="en-US" sz="2400" b="0" i="0" dirty="0"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Python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971854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sz="2400" b="0" i="0" dirty="0" err="1">
                          <a:latin typeface="Segoe UI" panose="020B0502040204020203" pitchFamily="34" charset="0"/>
                        </a:rPr>
                        <a:t>austin</a:t>
                      </a:r>
                      <a:endParaRPr lang="en-US" sz="2400" b="0" i="0" dirty="0">
                        <a:latin typeface="Segoe UI" panose="020B0502040204020203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Sampler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line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b="1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✔︎</a:t>
                      </a:r>
                    </a:p>
                    <a:p>
                      <a:pPr algn="ctr"/>
                      <a:endParaRPr lang="en-US" sz="2400" b="1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b="1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✔︎</a:t>
                      </a:r>
                      <a:endParaRPr kumimoji="0" lang="en-AU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3.7-3.10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187816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scalene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Sampler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line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b="1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✔︎</a:t>
                      </a:r>
                      <a:endParaRPr kumimoji="0" lang="en-AU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b="1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✔︎</a:t>
                      </a:r>
                      <a:endParaRPr kumimoji="0" lang="en-AU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3.8-3.10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88931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sz="2400" b="0" i="0" dirty="0" err="1">
                          <a:latin typeface="Segoe UI" panose="020B0502040204020203" pitchFamily="34" charset="0"/>
                        </a:rPr>
                        <a:t>cProfile</a:t>
                      </a:r>
                      <a:endParaRPr lang="en-US" sz="2400" b="0" i="0" dirty="0">
                        <a:latin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Tracing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function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2-3.11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865207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sz="2400" b="0" i="0" dirty="0" err="1">
                          <a:latin typeface="Segoe UI" panose="020B0502040204020203" pitchFamily="34" charset="0"/>
                        </a:rPr>
                        <a:t>pyinstrument</a:t>
                      </a:r>
                      <a:endParaRPr lang="en-US" sz="2400" b="0" i="0" dirty="0"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✔︎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✔︎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3.7-3.10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397308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sz="2400" b="0" i="0" dirty="0" err="1">
                          <a:latin typeface="Segoe UI" panose="020B0502040204020203" pitchFamily="34" charset="0"/>
                        </a:rPr>
                        <a:t>Py</a:t>
                      </a:r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-spy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✔︎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✔︎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2-3.10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882697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sz="2400" b="0" i="0" dirty="0" err="1">
                          <a:latin typeface="Segoe UI" panose="020B0502040204020203" pitchFamily="34" charset="0"/>
                        </a:rPr>
                        <a:t>yappi</a:t>
                      </a:r>
                      <a:endParaRPr lang="en-US" sz="2400" b="0" i="0" dirty="0"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Tracing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✔︎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✔︎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Segoe UI" panose="020B0502040204020203" pitchFamily="34" charset="0"/>
                        </a:rPr>
                        <a:t>2-3.10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64612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A85C7E1-43EF-9FC7-0182-01D59A03A3DA}"/>
              </a:ext>
            </a:extLst>
          </p:cNvPr>
          <p:cNvSpPr txBox="1"/>
          <p:nvPr/>
        </p:nvSpPr>
        <p:spPr>
          <a:xfrm>
            <a:off x="6572250" y="30898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002060"/>
                </a:solidFill>
                <a:effectLst/>
                <a:latin typeface="Helvetica" pitchFamily="2" charset="0"/>
              </a:rPr>
              <a:t>Profiler</a:t>
            </a:r>
            <a:r>
              <a:rPr lang="ja-JP" altLang="en-US" sz="3200">
                <a:solidFill>
                  <a:srgbClr val="002060"/>
                </a:solidFill>
                <a:effectLst/>
                <a:latin typeface="Hiragino Sans" panose="020B0400000000000000" pitchFamily="34" charset="-128"/>
                <a:ea typeface="Hiragino Sans" panose="020B0400000000000000" pitchFamily="34" charset="-128"/>
              </a:rPr>
              <a:t>選択マトリックス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518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AD85-3326-F8F5-6DDD-1B243C49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Scalene in action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F8F6FF-B28E-B563-A3C0-76B802E27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64537"/>
            <a:ext cx="12215935" cy="4812632"/>
          </a:xfrm>
        </p:spPr>
      </p:pic>
    </p:spTree>
    <p:extLst>
      <p:ext uri="{BB962C8B-B14F-4D97-AF65-F5344CB8AC3E}">
        <p14:creationId xmlns:p14="http://schemas.microsoft.com/office/powerpoint/2010/main" val="2676853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FEA670-7EE0-2F26-5462-3C0CB4913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Specializing Adaptive Interpreter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5CBD85-5C62-71F1-02DA-720BC1B2E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79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Python is highly dynamic, making optimizations difficult</a:t>
            </a:r>
          </a:p>
          <a:p>
            <a:r>
              <a:rPr lang="en-US" sz="3200" dirty="0"/>
              <a:t>PEP659, the Specializing Adaptive Interpreter is part of the work to make Python 4x faster over the next few releases.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2E53E7-6C14-F6FB-7398-58245FF27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891976"/>
            <a:ext cx="7772400" cy="3966024"/>
          </a:xfrm>
          <a:prstGeom prst="rect">
            <a:avLst/>
          </a:prstGeom>
        </p:spPr>
      </p:pic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3DFEB306-26A3-ADC5-F2E1-86F977E0F49C}"/>
              </a:ext>
            </a:extLst>
          </p:cNvPr>
          <p:cNvSpPr/>
          <p:nvPr/>
        </p:nvSpPr>
        <p:spPr>
          <a:xfrm>
            <a:off x="2362200" y="4152900"/>
            <a:ext cx="2711450" cy="72208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8B22DE-0631-BDF8-EBA3-46FB18294A2E}"/>
              </a:ext>
            </a:extLst>
          </p:cNvPr>
          <p:cNvSpPr txBox="1"/>
          <p:nvPr/>
        </p:nvSpPr>
        <p:spPr>
          <a:xfrm>
            <a:off x="330200" y="3729114"/>
            <a:ext cx="3676650" cy="15696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Python 3.11 will optimize this to a float subtraction instead of a generic subtraction</a:t>
            </a:r>
          </a:p>
        </p:txBody>
      </p:sp>
    </p:spTree>
    <p:extLst>
      <p:ext uri="{BB962C8B-B14F-4D97-AF65-F5344CB8AC3E}">
        <p14:creationId xmlns:p14="http://schemas.microsoft.com/office/powerpoint/2010/main" val="384009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26C1-306E-7B18-41A6-17CEC5C6D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Assorted performance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2C94D-5CDC-AA31-E78A-6D0A8CDFD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Exception handling goes from 10-15% overhead to ~1% overhead</a:t>
            </a:r>
          </a:p>
          <a:p>
            <a:r>
              <a:rPr lang="en-US" sz="3200" dirty="0"/>
              <a:t>Regular expressions are ~10% faster</a:t>
            </a:r>
          </a:p>
          <a:p>
            <a:r>
              <a:rPr lang="en-US" sz="3200" dirty="0"/>
              <a:t>Function calls are 10-20% faster</a:t>
            </a:r>
          </a:p>
        </p:txBody>
      </p:sp>
    </p:spTree>
    <p:extLst>
      <p:ext uri="{BB962C8B-B14F-4D97-AF65-F5344CB8AC3E}">
        <p14:creationId xmlns:p14="http://schemas.microsoft.com/office/powerpoint/2010/main" val="1930132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E61A-DC97-C6F4-6644-616F3584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16491" cy="1325563"/>
          </a:xfrm>
        </p:spPr>
        <p:txBody>
          <a:bodyPr/>
          <a:lstStyle/>
          <a:p>
            <a:r>
              <a:rPr lang="en-US" dirty="0"/>
              <a:t>Realistic Benchmark results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90D088B-6F12-6C79-5B11-AB847C859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21" y="2506662"/>
            <a:ext cx="435133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11F648-0114-8A13-4705-F2E0108828F4}"/>
              </a:ext>
            </a:extLst>
          </p:cNvPr>
          <p:cNvSpPr txBox="1"/>
          <p:nvPr/>
        </p:nvSpPr>
        <p:spPr>
          <a:xfrm>
            <a:off x="2874819" y="3155672"/>
            <a:ext cx="90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881192-7676-FA71-A3CD-326CF8F48E5D}"/>
              </a:ext>
            </a:extLst>
          </p:cNvPr>
          <p:cNvSpPr txBox="1"/>
          <p:nvPr/>
        </p:nvSpPr>
        <p:spPr>
          <a:xfrm>
            <a:off x="4254945" y="4209684"/>
            <a:ext cx="90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-50%</a:t>
            </a:r>
          </a:p>
          <a:p>
            <a:r>
              <a:rPr lang="en-US" dirty="0"/>
              <a:t>-60%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B27828-F564-E2F9-08C0-FDF4406F1024}"/>
              </a:ext>
            </a:extLst>
          </p:cNvPr>
          <p:cNvSpPr txBox="1"/>
          <p:nvPr/>
        </p:nvSpPr>
        <p:spPr>
          <a:xfrm>
            <a:off x="901612" y="1446172"/>
            <a:ext cx="558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Delta Blue benchmark </a:t>
            </a:r>
            <a:r>
              <a:rPr lang="en-US" dirty="0"/>
              <a:t>uses:</a:t>
            </a:r>
          </a:p>
          <a:p>
            <a:r>
              <a:rPr lang="en-US" dirty="0"/>
              <a:t> - Classes, method calls and class methods</a:t>
            </a:r>
          </a:p>
          <a:p>
            <a:r>
              <a:rPr lang="en-US" dirty="0"/>
              <a:t> - Loops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ADBDBFF5-1036-989E-8684-F8DABFFE84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48943" y="2506662"/>
            <a:ext cx="4351338" cy="43513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F82989-21DB-31A0-7793-221BF816B7F2}"/>
              </a:ext>
            </a:extLst>
          </p:cNvPr>
          <p:cNvSpPr txBox="1"/>
          <p:nvPr/>
        </p:nvSpPr>
        <p:spPr>
          <a:xfrm>
            <a:off x="8794973" y="3520296"/>
            <a:ext cx="90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A49020-2A7A-A7BE-0215-60556CCB3864}"/>
              </a:ext>
            </a:extLst>
          </p:cNvPr>
          <p:cNvSpPr txBox="1"/>
          <p:nvPr/>
        </p:nvSpPr>
        <p:spPr>
          <a:xfrm>
            <a:off x="10117549" y="4036000"/>
            <a:ext cx="90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-20%</a:t>
            </a:r>
          </a:p>
          <a:p>
            <a:r>
              <a:rPr lang="en-US" dirty="0"/>
              <a:t>-60%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44347B-D7AA-DB0D-E54E-A3AE2B1CD7AA}"/>
              </a:ext>
            </a:extLst>
          </p:cNvPr>
          <p:cNvSpPr txBox="1"/>
          <p:nvPr/>
        </p:nvSpPr>
        <p:spPr>
          <a:xfrm>
            <a:off x="6848943" y="1452621"/>
            <a:ext cx="558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Richards benchmark </a:t>
            </a:r>
            <a:r>
              <a:rPr lang="en-US" dirty="0"/>
              <a:t>uses:</a:t>
            </a:r>
          </a:p>
          <a:p>
            <a:r>
              <a:rPr lang="en-US" dirty="0"/>
              <a:t> - Classes, method calls and class methods</a:t>
            </a:r>
          </a:p>
          <a:p>
            <a:r>
              <a:rPr lang="en-US" dirty="0"/>
              <a:t> - Loops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C3F60-1452-ACF0-F5D2-E03763AAEA77}"/>
              </a:ext>
            </a:extLst>
          </p:cNvPr>
          <p:cNvSpPr txBox="1"/>
          <p:nvPr/>
        </p:nvSpPr>
        <p:spPr>
          <a:xfrm>
            <a:off x="1492250" y="6172200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70F2A-B3DA-0812-572B-A936F852BE98}"/>
              </a:ext>
            </a:extLst>
          </p:cNvPr>
          <p:cNvSpPr txBox="1"/>
          <p:nvPr/>
        </p:nvSpPr>
        <p:spPr>
          <a:xfrm>
            <a:off x="2839294" y="6172200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9D78AB-4C80-5734-8FF3-F3A636F7F9EE}"/>
              </a:ext>
            </a:extLst>
          </p:cNvPr>
          <p:cNvSpPr txBox="1"/>
          <p:nvPr/>
        </p:nvSpPr>
        <p:spPr>
          <a:xfrm>
            <a:off x="4186338" y="6172200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4F65B-BDB1-3610-0328-84E94305DC5C}"/>
              </a:ext>
            </a:extLst>
          </p:cNvPr>
          <p:cNvSpPr txBox="1"/>
          <p:nvPr/>
        </p:nvSpPr>
        <p:spPr>
          <a:xfrm>
            <a:off x="7387936" y="6170692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6BB05-2135-EEF7-F353-9F73B11F911D}"/>
              </a:ext>
            </a:extLst>
          </p:cNvPr>
          <p:cNvSpPr txBox="1"/>
          <p:nvPr/>
        </p:nvSpPr>
        <p:spPr>
          <a:xfrm>
            <a:off x="8734980" y="6170692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91FE7A-6739-6E72-5E21-5405A0F9B7CC}"/>
              </a:ext>
            </a:extLst>
          </p:cNvPr>
          <p:cNvSpPr txBox="1"/>
          <p:nvPr/>
        </p:nvSpPr>
        <p:spPr>
          <a:xfrm>
            <a:off x="10082024" y="6170692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3.11</a:t>
            </a:r>
          </a:p>
        </p:txBody>
      </p:sp>
    </p:spTree>
    <p:extLst>
      <p:ext uri="{BB962C8B-B14F-4D97-AF65-F5344CB8AC3E}">
        <p14:creationId xmlns:p14="http://schemas.microsoft.com/office/powerpoint/2010/main" val="824222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E61A-DC97-C6F4-6644-616F35845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Benchmark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D088B-6F12-6C79-5B11-AB847C859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002462" y="1851203"/>
            <a:ext cx="435133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11F648-0114-8A13-4705-F2E0108828F4}"/>
              </a:ext>
            </a:extLst>
          </p:cNvPr>
          <p:cNvSpPr txBox="1"/>
          <p:nvPr/>
        </p:nvSpPr>
        <p:spPr>
          <a:xfrm>
            <a:off x="8558690" y="3842206"/>
            <a:ext cx="148701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-20% vs 3.9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881192-7676-FA71-A3CD-326CF8F48E5D}"/>
              </a:ext>
            </a:extLst>
          </p:cNvPr>
          <p:cNvSpPr txBox="1"/>
          <p:nvPr/>
        </p:nvSpPr>
        <p:spPr>
          <a:xfrm>
            <a:off x="9801513" y="4565184"/>
            <a:ext cx="1657927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-50% vs 3.10</a:t>
            </a:r>
          </a:p>
          <a:p>
            <a:r>
              <a:rPr lang="en-US" dirty="0"/>
              <a:t>-60% vs 3.9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B27828-F564-E2F9-08C0-FDF4406F1024}"/>
              </a:ext>
            </a:extLst>
          </p:cNvPr>
          <p:cNvSpPr txBox="1"/>
          <p:nvPr/>
        </p:nvSpPr>
        <p:spPr>
          <a:xfrm>
            <a:off x="1048683" y="1790434"/>
            <a:ext cx="55887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Nbody</a:t>
            </a:r>
            <a:r>
              <a:rPr lang="en-US" sz="2800" dirty="0"/>
              <a:t> benchmark uses:</a:t>
            </a:r>
          </a:p>
          <a:p>
            <a:r>
              <a:rPr lang="en-US" sz="2800" dirty="0"/>
              <a:t> - Tight, nested loops</a:t>
            </a:r>
          </a:p>
          <a:p>
            <a:r>
              <a:rPr lang="en-US" sz="2800" dirty="0"/>
              <a:t> - Floating point arithmetic</a:t>
            </a:r>
          </a:p>
          <a:p>
            <a:endParaRPr lang="en-US" sz="2800" dirty="0"/>
          </a:p>
          <a:p>
            <a:r>
              <a:rPr lang="en-US" sz="2800" dirty="0"/>
              <a:t>If your code is </a:t>
            </a:r>
            <a:r>
              <a:rPr lang="en-US" sz="2800" dirty="0">
                <a:latin typeface="COMIC MONO" pitchFamily="49" charset="0"/>
              </a:rPr>
              <a:t>float</a:t>
            </a:r>
            <a:r>
              <a:rPr lang="en-US" sz="2800" dirty="0"/>
              <a:t>-heavy, this is a good representation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9AC65-AE39-57CB-6E92-9089FB19A023}"/>
              </a:ext>
            </a:extLst>
          </p:cNvPr>
          <p:cNvSpPr txBox="1"/>
          <p:nvPr/>
        </p:nvSpPr>
        <p:spPr>
          <a:xfrm>
            <a:off x="7574439" y="5522362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CE5DE4-A693-4D0B-69B4-7A0161D2616C}"/>
              </a:ext>
            </a:extLst>
          </p:cNvPr>
          <p:cNvSpPr txBox="1"/>
          <p:nvPr/>
        </p:nvSpPr>
        <p:spPr>
          <a:xfrm>
            <a:off x="8921483" y="5522362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281D5-19A2-A1B9-F396-69D3668421A8}"/>
              </a:ext>
            </a:extLst>
          </p:cNvPr>
          <p:cNvSpPr txBox="1"/>
          <p:nvPr/>
        </p:nvSpPr>
        <p:spPr>
          <a:xfrm>
            <a:off x="10268527" y="5522362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3.11</a:t>
            </a:r>
          </a:p>
        </p:txBody>
      </p:sp>
    </p:spTree>
    <p:extLst>
      <p:ext uri="{BB962C8B-B14F-4D97-AF65-F5344CB8AC3E}">
        <p14:creationId xmlns:p14="http://schemas.microsoft.com/office/powerpoint/2010/main" val="411171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E03B-4ACC-C049-1ED7-99D335D15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serialization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4F767A6C-35C7-39B5-080C-4B8180FBF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5445" y="2369150"/>
            <a:ext cx="4351338" cy="4351338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0DBB202-BF1F-1A40-79BA-AB0CF11A6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61" y="2369150"/>
            <a:ext cx="4351338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B22E1-32A5-13B5-0745-EC81FA8D0EB0}"/>
              </a:ext>
            </a:extLst>
          </p:cNvPr>
          <p:cNvSpPr txBox="1"/>
          <p:nvPr/>
        </p:nvSpPr>
        <p:spPr>
          <a:xfrm>
            <a:off x="1131810" y="1809617"/>
            <a:ext cx="462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Serialize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F97939-5D1F-10D6-B457-F4D8026DD574}"/>
              </a:ext>
            </a:extLst>
          </p:cNvPr>
          <p:cNvSpPr txBox="1"/>
          <p:nvPr/>
        </p:nvSpPr>
        <p:spPr>
          <a:xfrm>
            <a:off x="6430641" y="1813402"/>
            <a:ext cx="462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Deserialize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0CDAC-84C2-F6CA-AF3E-E1EE81750BCB}"/>
              </a:ext>
            </a:extLst>
          </p:cNvPr>
          <p:cNvSpPr txBox="1"/>
          <p:nvPr/>
        </p:nvSpPr>
        <p:spPr>
          <a:xfrm>
            <a:off x="1384300" y="6123543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317A61-728C-DA73-4F2F-410C9433ABE4}"/>
              </a:ext>
            </a:extLst>
          </p:cNvPr>
          <p:cNvSpPr txBox="1"/>
          <p:nvPr/>
        </p:nvSpPr>
        <p:spPr>
          <a:xfrm>
            <a:off x="2731344" y="6123543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975CD-713A-B225-763A-A1910114F0C8}"/>
              </a:ext>
            </a:extLst>
          </p:cNvPr>
          <p:cNvSpPr txBox="1"/>
          <p:nvPr/>
        </p:nvSpPr>
        <p:spPr>
          <a:xfrm>
            <a:off x="4078388" y="6123543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13C1EA-7FAC-7896-C5F5-C48B55FEBE42}"/>
              </a:ext>
            </a:extLst>
          </p:cNvPr>
          <p:cNvSpPr txBox="1"/>
          <p:nvPr/>
        </p:nvSpPr>
        <p:spPr>
          <a:xfrm>
            <a:off x="6819900" y="6087586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5E311E-B5E9-056F-DB74-03A19AED4A18}"/>
              </a:ext>
            </a:extLst>
          </p:cNvPr>
          <p:cNvSpPr txBox="1"/>
          <p:nvPr/>
        </p:nvSpPr>
        <p:spPr>
          <a:xfrm>
            <a:off x="8166944" y="6087586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44FFB7-14D0-B9D3-620A-74036FBDEFF3}"/>
              </a:ext>
            </a:extLst>
          </p:cNvPr>
          <p:cNvSpPr txBox="1"/>
          <p:nvPr/>
        </p:nvSpPr>
        <p:spPr>
          <a:xfrm>
            <a:off x="9513988" y="6087586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3.11</a:t>
            </a:r>
          </a:p>
        </p:txBody>
      </p:sp>
    </p:spTree>
    <p:extLst>
      <p:ext uri="{BB962C8B-B14F-4D97-AF65-F5344CB8AC3E}">
        <p14:creationId xmlns:p14="http://schemas.microsoft.com/office/powerpoint/2010/main" val="2013041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A51EF-5FB4-C4E4-6DD2-2A63251E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CDB4A783-5AB6-0B68-BFF6-E3348669A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4042664"/>
            <a:ext cx="914400" cy="9144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E2B365-DB92-88EB-E9DB-4F737594EDA6}"/>
              </a:ext>
            </a:extLst>
          </p:cNvPr>
          <p:cNvSpPr txBox="1">
            <a:spLocks/>
          </p:cNvSpPr>
          <p:nvPr/>
        </p:nvSpPr>
        <p:spPr>
          <a:xfrm>
            <a:off x="1983058" y="4202769"/>
            <a:ext cx="10515600" cy="594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Segoe UI" panose="020B0502040204020203" pitchFamily="34" charset="0"/>
              </a:rPr>
              <a:t>@</a:t>
            </a:r>
            <a:r>
              <a:rPr lang="en-US" sz="3600" dirty="0" err="1">
                <a:latin typeface="Segoe UI" panose="020B0502040204020203" pitchFamily="34" charset="0"/>
              </a:rPr>
              <a:t>anthonypjshaw</a:t>
            </a:r>
            <a:endParaRPr lang="en-US" sz="3600" dirty="0">
              <a:latin typeface="Segoe UI" panose="020B0502040204020203" pitchFamily="34" charset="0"/>
            </a:endParaRPr>
          </a:p>
        </p:txBody>
      </p:sp>
      <p:pic>
        <p:nvPicPr>
          <p:cNvPr id="7" name="Graphic 6" descr="World">
            <a:extLst>
              <a:ext uri="{FF2B5EF4-FFF2-40B4-BE49-F238E27FC236}">
                <a16:creationId xmlns:a16="http://schemas.microsoft.com/office/drawing/2014/main" id="{E9F4850D-591C-11FA-F96C-2A831C148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706571"/>
            <a:ext cx="914400" cy="9144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C20BCF-0DF8-F725-1B1F-AB5D6156D2C6}"/>
              </a:ext>
            </a:extLst>
          </p:cNvPr>
          <p:cNvSpPr txBox="1">
            <a:spLocks/>
          </p:cNvSpPr>
          <p:nvPr/>
        </p:nvSpPr>
        <p:spPr>
          <a:xfrm>
            <a:off x="1983058" y="2866676"/>
            <a:ext cx="10515600" cy="594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 err="1">
                <a:latin typeface="Segoe UI" panose="020B0502040204020203" pitchFamily="34" charset="0"/>
              </a:rPr>
              <a:t>tonybaloney.github.io</a:t>
            </a:r>
            <a:endParaRPr lang="en-US" sz="3600" dirty="0"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6EBA9-002E-9AF3-F92D-7F14CF947854}"/>
              </a:ext>
            </a:extLst>
          </p:cNvPr>
          <p:cNvSpPr txBox="1"/>
          <p:nvPr/>
        </p:nvSpPr>
        <p:spPr>
          <a:xfrm>
            <a:off x="6889431" y="4848009"/>
            <a:ext cx="503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Segoe UI" panose="020B0502040204020203" pitchFamily="34" charset="0"/>
                <a:cs typeface="Segoe UI" panose="020B0502040204020203" pitchFamily="34" charset="0"/>
              </a:rPr>
              <a:t>For more details on the guts of Python, checkout my book “</a:t>
            </a:r>
            <a:r>
              <a:rPr lang="en-AU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CPython</a:t>
            </a:r>
            <a:r>
              <a:rPr lang="en-AU" sz="2400" dirty="0">
                <a:latin typeface="Segoe UI" panose="020B0502040204020203" pitchFamily="34" charset="0"/>
                <a:cs typeface="Segoe UI" panose="020B0502040204020203" pitchFamily="34" charset="0"/>
              </a:rPr>
              <a:t> Internals”</a:t>
            </a:r>
            <a:br>
              <a:rPr lang="en-AU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A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1B01800-F405-71E1-CC29-D90775C8A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985" y="610905"/>
            <a:ext cx="4854263" cy="39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A2815F-0B29-0297-C31C-3AC83739B98C}"/>
              </a:ext>
            </a:extLst>
          </p:cNvPr>
          <p:cNvSpPr txBox="1"/>
          <p:nvPr/>
        </p:nvSpPr>
        <p:spPr>
          <a:xfrm>
            <a:off x="838200" y="5778969"/>
            <a:ext cx="624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aka.ms/</a:t>
            </a:r>
            <a:r>
              <a:rPr lang="en-US" sz="2800" dirty="0" err="1"/>
              <a:t>pyconjp</a:t>
            </a:r>
            <a:r>
              <a:rPr lang="en-US" sz="2800" dirty="0"/>
              <a:t>-slides 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67245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DDBE-91BB-6620-07A7-94CF11A1B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77238-62C6-11BC-3369-B60B081FA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~20-30% performance improvement in most applications</a:t>
            </a:r>
          </a:p>
          <a:p>
            <a:r>
              <a:rPr lang="en-US" dirty="0"/>
              <a:t>Benchmark your code</a:t>
            </a:r>
          </a:p>
          <a:p>
            <a:r>
              <a:rPr lang="en-US" dirty="0"/>
              <a:t>Transition from 3.9 – 3.11 could show a 2x performance gain</a:t>
            </a:r>
          </a:p>
        </p:txBody>
      </p:sp>
    </p:spTree>
    <p:extLst>
      <p:ext uri="{BB962C8B-B14F-4D97-AF65-F5344CB8AC3E}">
        <p14:creationId xmlns:p14="http://schemas.microsoft.com/office/powerpoint/2010/main" val="81609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B77C-D649-9838-9EE4-BB87669A2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expect in the future?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13DA8-9774-44F5-9F71-7D1DFFEFA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performance improvements!</a:t>
            </a:r>
          </a:p>
          <a:p>
            <a:r>
              <a:rPr lang="en-US" dirty="0"/>
              <a:t>Python 3.12 is already being worked on</a:t>
            </a:r>
          </a:p>
          <a:p>
            <a:pPr lvl="1"/>
            <a:r>
              <a:rPr lang="en-US" dirty="0"/>
              <a:t>Lazy Imports</a:t>
            </a:r>
          </a:p>
          <a:p>
            <a:pPr lvl="1"/>
            <a:r>
              <a:rPr lang="en-US" dirty="0"/>
              <a:t>Per interpreter GIL (was called sub-interpreters)</a:t>
            </a:r>
          </a:p>
          <a:p>
            <a:r>
              <a:rPr lang="en-US" dirty="0"/>
              <a:t>Python 3.13, 3.14 and 3.15 are scheduled for the next 3 years</a:t>
            </a:r>
          </a:p>
          <a:p>
            <a:r>
              <a:rPr lang="en-US" dirty="0"/>
              <a:t>There is no mention of Python 4 (yet)</a:t>
            </a:r>
          </a:p>
        </p:txBody>
      </p:sp>
    </p:spTree>
    <p:extLst>
      <p:ext uri="{BB962C8B-B14F-4D97-AF65-F5344CB8AC3E}">
        <p14:creationId xmlns:p14="http://schemas.microsoft.com/office/powerpoint/2010/main" val="3572540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C546-C89E-9B40-8340-A0162CC2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CB27B-A220-5F02-7EC4-8AECF9D55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Start testing soon so you’re ready to upgrade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Benchmark your code so you can share the performance differences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Checkout gradual typing if you haven’t already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1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D9D657-D870-D977-1863-1159D3D7F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6" name="Graphic 5" descr="Sparrow">
            <a:extLst>
              <a:ext uri="{FF2B5EF4-FFF2-40B4-BE49-F238E27FC236}">
                <a16:creationId xmlns:a16="http://schemas.microsoft.com/office/drawing/2014/main" id="{F81B5167-E74E-7E7A-7D20-FB1FA818D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43600"/>
            <a:ext cx="914400" cy="9144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AC4349-52BC-524B-1354-2CF6FA815E50}"/>
              </a:ext>
            </a:extLst>
          </p:cNvPr>
          <p:cNvSpPr txBox="1">
            <a:spLocks/>
          </p:cNvSpPr>
          <p:nvPr/>
        </p:nvSpPr>
        <p:spPr>
          <a:xfrm>
            <a:off x="1144858" y="6103705"/>
            <a:ext cx="3666628" cy="594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Segoe UI" panose="020B0502040204020203" pitchFamily="34" charset="0"/>
              </a:rPr>
              <a:t>@</a:t>
            </a:r>
            <a:r>
              <a:rPr lang="en-US" sz="3600" dirty="0" err="1">
                <a:latin typeface="Segoe UI" panose="020B0502040204020203" pitchFamily="34" charset="0"/>
              </a:rPr>
              <a:t>anthonypjshaw</a:t>
            </a:r>
            <a:endParaRPr lang="en-US" sz="3600" dirty="0">
              <a:latin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BF6F75-52F9-7C02-C661-CB3AA0952F55}"/>
              </a:ext>
            </a:extLst>
          </p:cNvPr>
          <p:cNvSpPr txBox="1"/>
          <p:nvPr/>
        </p:nvSpPr>
        <p:spPr>
          <a:xfrm>
            <a:off x="7167632" y="6103705"/>
            <a:ext cx="624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aka.ms/</a:t>
            </a:r>
            <a:r>
              <a:rPr lang="en-US" sz="2800" dirty="0" err="1"/>
              <a:t>pyconjp</a:t>
            </a:r>
            <a:r>
              <a:rPr lang="en-US" sz="2800" dirty="0"/>
              <a:t>-slides 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753628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68BEB-8AEC-D9C3-2FF9-BA5E63898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3.11?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7F56AA-A5E1-EB8B-375E-591FF4E09D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7913" y="1825625"/>
            <a:ext cx="82361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4AE35540-2550-5F24-4E53-25E50A3ED1C7}"/>
              </a:ext>
            </a:extLst>
          </p:cNvPr>
          <p:cNvSpPr/>
          <p:nvPr/>
        </p:nvSpPr>
        <p:spPr>
          <a:xfrm>
            <a:off x="9134298" y="2786362"/>
            <a:ext cx="492370" cy="1285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FE5B9-2F74-343A-90D6-83767B392D6C}"/>
              </a:ext>
            </a:extLst>
          </p:cNvPr>
          <p:cNvSpPr txBox="1"/>
          <p:nvPr/>
        </p:nvSpPr>
        <p:spPr>
          <a:xfrm>
            <a:off x="137904" y="6334780"/>
            <a:ext cx="624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aka.ms/</a:t>
            </a:r>
            <a:r>
              <a:rPr lang="en-US" sz="2800" dirty="0" err="1"/>
              <a:t>pyconjp</a:t>
            </a:r>
            <a:r>
              <a:rPr lang="en-US" sz="2800" dirty="0"/>
              <a:t>-slides 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96291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010AC3-A411-9A53-BB2B-C4D5ECF7B2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767952"/>
              </p:ext>
            </p:extLst>
          </p:nvPr>
        </p:nvGraphicFramePr>
        <p:xfrm>
          <a:off x="0" y="0"/>
          <a:ext cx="8946292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339FE41-6852-3247-EA7C-123675F5DD66}"/>
              </a:ext>
            </a:extLst>
          </p:cNvPr>
          <p:cNvSpPr txBox="1"/>
          <p:nvPr/>
        </p:nvSpPr>
        <p:spPr>
          <a:xfrm>
            <a:off x="3915031" y="810911"/>
            <a:ext cx="341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Alpha releases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6D3C4-AB26-E3E6-64FD-D2477E2F6BA7}"/>
              </a:ext>
            </a:extLst>
          </p:cNvPr>
          <p:cNvSpPr txBox="1"/>
          <p:nvPr/>
        </p:nvSpPr>
        <p:spPr>
          <a:xfrm>
            <a:off x="3915173" y="2083487"/>
            <a:ext cx="2895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Beta release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C09B4F-1A82-720B-6884-8FD82F3A93F7}"/>
              </a:ext>
            </a:extLst>
          </p:cNvPr>
          <p:cNvSpPr txBox="1"/>
          <p:nvPr/>
        </p:nvSpPr>
        <p:spPr>
          <a:xfrm>
            <a:off x="257832" y="2728097"/>
            <a:ext cx="2685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Stable release of 3.x</a:t>
            </a:r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BDBE5D85-0A7C-9AE1-F945-2E1633D4FD88}"/>
              </a:ext>
            </a:extLst>
          </p:cNvPr>
          <p:cNvSpPr/>
          <p:nvPr/>
        </p:nvSpPr>
        <p:spPr>
          <a:xfrm>
            <a:off x="5885935" y="2728097"/>
            <a:ext cx="210065" cy="1401804"/>
          </a:xfrm>
          <a:prstGeom prst="righ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FB7FF88C-64F0-95BD-5489-3FCEC27DE66C}"/>
              </a:ext>
            </a:extLst>
          </p:cNvPr>
          <p:cNvSpPr/>
          <p:nvPr/>
        </p:nvSpPr>
        <p:spPr>
          <a:xfrm>
            <a:off x="3410465" y="172995"/>
            <a:ext cx="210065" cy="1737498"/>
          </a:xfrm>
          <a:prstGeom prst="rightBracket">
            <a:avLst/>
          </a:prstGeom>
          <a:noFill/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D220A-1255-2BC0-50A6-6B945305B0F8}"/>
              </a:ext>
            </a:extLst>
          </p:cNvPr>
          <p:cNvSpPr txBox="1"/>
          <p:nvPr/>
        </p:nvSpPr>
        <p:spPr>
          <a:xfrm>
            <a:off x="6162075" y="3208981"/>
            <a:ext cx="123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B41C7F24-49DF-7638-8174-26ECD71A86C7}"/>
              </a:ext>
            </a:extLst>
          </p:cNvPr>
          <p:cNvSpPr/>
          <p:nvPr/>
        </p:nvSpPr>
        <p:spPr>
          <a:xfrm>
            <a:off x="7367458" y="3189762"/>
            <a:ext cx="210065" cy="1401804"/>
          </a:xfrm>
          <a:prstGeom prst="righ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103C2-EA78-37BC-7281-9963EE3E29D1}"/>
              </a:ext>
            </a:extLst>
          </p:cNvPr>
          <p:cNvSpPr txBox="1"/>
          <p:nvPr/>
        </p:nvSpPr>
        <p:spPr>
          <a:xfrm>
            <a:off x="7742712" y="3705998"/>
            <a:ext cx="231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Annotations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47FBC4-331E-DDF7-D8E0-9064118E72FE}"/>
              </a:ext>
            </a:extLst>
          </p:cNvPr>
          <p:cNvSpPr txBox="1"/>
          <p:nvPr/>
        </p:nvSpPr>
        <p:spPr>
          <a:xfrm>
            <a:off x="4859382" y="3244333"/>
            <a:ext cx="123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F-strings</a:t>
            </a:r>
          </a:p>
        </p:txBody>
      </p:sp>
      <p:sp>
        <p:nvSpPr>
          <p:cNvPr id="23" name="Right Bracket 22">
            <a:extLst>
              <a:ext uri="{FF2B5EF4-FFF2-40B4-BE49-F238E27FC236}">
                <a16:creationId xmlns:a16="http://schemas.microsoft.com/office/drawing/2014/main" id="{CFFAEE8A-79F3-F02C-5623-C987632F4775}"/>
              </a:ext>
            </a:extLst>
          </p:cNvPr>
          <p:cNvSpPr/>
          <p:nvPr/>
        </p:nvSpPr>
        <p:spPr>
          <a:xfrm>
            <a:off x="7742712" y="4769708"/>
            <a:ext cx="215039" cy="950442"/>
          </a:xfrm>
          <a:prstGeom prst="rightBracket">
            <a:avLst/>
          </a:prstGeom>
          <a:noFill/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B6FF33-49F4-8845-5CC8-9A7E6E47963F}"/>
              </a:ext>
            </a:extLst>
          </p:cNvPr>
          <p:cNvSpPr txBox="1"/>
          <p:nvPr/>
        </p:nvSpPr>
        <p:spPr>
          <a:xfrm>
            <a:off x="8097367" y="4921763"/>
            <a:ext cx="2315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Typing improvements</a:t>
            </a:r>
          </a:p>
        </p:txBody>
      </p:sp>
      <p:sp>
        <p:nvSpPr>
          <p:cNvPr id="27" name="Right Bracket 26">
            <a:extLst>
              <a:ext uri="{FF2B5EF4-FFF2-40B4-BE49-F238E27FC236}">
                <a16:creationId xmlns:a16="http://schemas.microsoft.com/office/drawing/2014/main" id="{AD5F0EC8-40F3-A16A-A616-A5947ADC0555}"/>
              </a:ext>
            </a:extLst>
          </p:cNvPr>
          <p:cNvSpPr/>
          <p:nvPr/>
        </p:nvSpPr>
        <p:spPr>
          <a:xfrm>
            <a:off x="9847053" y="4769707"/>
            <a:ext cx="211348" cy="1902941"/>
          </a:xfrm>
          <a:prstGeom prst="rightBracket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F5323D-96FE-45E4-BDD5-0654C8004FFF}"/>
              </a:ext>
            </a:extLst>
          </p:cNvPr>
          <p:cNvSpPr txBox="1"/>
          <p:nvPr/>
        </p:nvSpPr>
        <p:spPr>
          <a:xfrm>
            <a:off x="10242470" y="5396984"/>
            <a:ext cx="2315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</a:t>
            </a:r>
          </a:p>
          <a:p>
            <a:r>
              <a:rPr lang="en-US" dirty="0"/>
              <a:t>improvements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12999-7740-D27D-DBAF-611DFA382D07}"/>
              </a:ext>
            </a:extLst>
          </p:cNvPr>
          <p:cNvSpPr txBox="1"/>
          <p:nvPr/>
        </p:nvSpPr>
        <p:spPr>
          <a:xfrm>
            <a:off x="169127" y="6291171"/>
            <a:ext cx="624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aka.ms/</a:t>
            </a:r>
            <a:r>
              <a:rPr lang="en-US" sz="2800" dirty="0" err="1"/>
              <a:t>pyconjp</a:t>
            </a:r>
            <a:r>
              <a:rPr lang="en-US" sz="2800" dirty="0"/>
              <a:t>-slides 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09937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 animBg="1"/>
      <p:bldP spid="14" grpId="0" animBg="1"/>
      <p:bldP spid="15" grpId="0"/>
      <p:bldP spid="17" grpId="0" animBg="1"/>
      <p:bldP spid="19" grpId="0"/>
      <p:bldP spid="21" grpId="0"/>
      <p:bldP spid="23" grpId="0" animBg="1"/>
      <p:bldP spid="25" grpId="0"/>
      <p:bldP spid="27" grpId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99635-CCCC-C9DF-B0D2-E4B78765F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6484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did I miss in Python 3.10?</a:t>
            </a:r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643E7151-9401-A4CF-5FCF-7979D662F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Match statements!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AB8B29D-1201-D1B8-E650-33239FA60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28" b="-1"/>
          <a:stretch/>
        </p:blipFill>
        <p:spPr>
          <a:xfrm>
            <a:off x="98744" y="2567877"/>
            <a:ext cx="12014392" cy="3872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08BD1-426B-A409-41CA-E9776451D9D8}"/>
              </a:ext>
            </a:extLst>
          </p:cNvPr>
          <p:cNvSpPr txBox="1"/>
          <p:nvPr/>
        </p:nvSpPr>
        <p:spPr>
          <a:xfrm>
            <a:off x="2396359" y="1072055"/>
            <a:ext cx="7609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Python 3.10 </a:t>
            </a:r>
            <a:r>
              <a:rPr lang="en-US" sz="3200" dirty="0" err="1">
                <a:solidFill>
                  <a:schemeClr val="bg2">
                    <a:lumMod val="25000"/>
                  </a:schemeClr>
                </a:solidFill>
              </a:rPr>
              <a:t>で見逃してませんか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40363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F38BD-0713-3E80-7B67-66B05A97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3.11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0B25C-6AD8-C43E-97ED-7A91A2AA7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33101" cy="8856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MacOS and Linux Users use </a:t>
            </a:r>
            <a:r>
              <a:rPr lang="en-US" dirty="0" err="1"/>
              <a:t>python.org</a:t>
            </a:r>
            <a:r>
              <a:rPr lang="en-US" dirty="0"/>
              <a:t>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FC7E21-5AE5-79A8-7C80-06593E45CC52}"/>
              </a:ext>
            </a:extLst>
          </p:cNvPr>
          <p:cNvSpPr txBox="1">
            <a:spLocks/>
          </p:cNvSpPr>
          <p:nvPr/>
        </p:nvSpPr>
        <p:spPr>
          <a:xfrm>
            <a:off x="6694409" y="1825625"/>
            <a:ext cx="5052113" cy="629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Windows Users use the Store: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5E6337-C482-693E-F616-1EAC90AF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409" y="2590389"/>
            <a:ext cx="4927151" cy="2944629"/>
          </a:xfrm>
          <a:prstGeom prst="rect">
            <a:avLst/>
          </a:prstGeom>
        </p:spPr>
      </p:pic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4E17C0C6-6AB2-7666-DBEA-79B8849C2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39" y="2959189"/>
            <a:ext cx="4892136" cy="2386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A98C1-87E8-2261-C95E-8A15A56353D2}"/>
              </a:ext>
            </a:extLst>
          </p:cNvPr>
          <p:cNvSpPr txBox="1"/>
          <p:nvPr/>
        </p:nvSpPr>
        <p:spPr>
          <a:xfrm>
            <a:off x="907339" y="5607894"/>
            <a:ext cx="4892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Tip: Don’t compile from source unless you know how to configure profile and linker optimization</a:t>
            </a: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B17DD00F-F50F-E586-D010-39AE42D0A74A}"/>
              </a:ext>
            </a:extLst>
          </p:cNvPr>
          <p:cNvSpPr/>
          <p:nvPr/>
        </p:nvSpPr>
        <p:spPr>
          <a:xfrm rot="10800000">
            <a:off x="4079630" y="4629551"/>
            <a:ext cx="786512" cy="332509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2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19BD52-ADC3-A51C-696B-8B8C9A3B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to exceptions and error handling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68883-AF1E-D8EE-8D94-93DA36D7C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914" y="5454650"/>
            <a:ext cx="10515600" cy="698062"/>
          </a:xfrm>
        </p:spPr>
        <p:txBody>
          <a:bodyPr>
            <a:normAutofit/>
          </a:bodyPr>
          <a:lstStyle/>
          <a:p>
            <a:r>
              <a:rPr lang="en-US" altLang="ja-JP" sz="4400" dirty="0">
                <a:solidFill>
                  <a:srgbClr val="002060"/>
                </a:solidFill>
              </a:rPr>
              <a:t>Exception</a:t>
            </a:r>
            <a:r>
              <a:rPr lang="ja-JP" altLang="en-US" sz="4400">
                <a:solidFill>
                  <a:srgbClr val="002060"/>
                </a:solidFill>
              </a:rPr>
              <a:t>とエラー処理の変更</a:t>
            </a:r>
            <a:endParaRPr lang="en-U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059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91D67-9A0D-5649-570E-75A628148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exception messages</a:t>
            </a:r>
          </a:p>
        </p:txBody>
      </p:sp>
      <p:pic>
        <p:nvPicPr>
          <p:cNvPr id="5" name="Content Placeholder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62ADE71C-4129-5573-A399-45663F74D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81687"/>
            <a:ext cx="10515600" cy="283566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82B621-BD57-FD31-BC7D-A6195EEB67B0}"/>
              </a:ext>
            </a:extLst>
          </p:cNvPr>
          <p:cNvSpPr txBox="1"/>
          <p:nvPr/>
        </p:nvSpPr>
        <p:spPr>
          <a:xfrm>
            <a:off x="838200" y="6019189"/>
            <a:ext cx="808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Not yet supported in </a:t>
            </a:r>
            <a:r>
              <a:rPr lang="en-US" dirty="0" err="1"/>
              <a:t>IPython</a:t>
            </a:r>
            <a:r>
              <a:rPr lang="en-US" dirty="0"/>
              <a:t>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BFA60A2-FA79-44A7-EFAB-314FAA175C94}"/>
              </a:ext>
            </a:extLst>
          </p:cNvPr>
          <p:cNvSpPr txBox="1">
            <a:spLocks/>
          </p:cNvSpPr>
          <p:nvPr/>
        </p:nvSpPr>
        <p:spPr>
          <a:xfrm>
            <a:off x="838200" y="1486094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400" dirty="0">
                <a:solidFill>
                  <a:srgbClr val="002060"/>
                </a:solidFill>
              </a:rPr>
              <a:t>Exception</a:t>
            </a:r>
            <a:r>
              <a:rPr lang="ja-JP" altLang="en-US" sz="4400">
                <a:solidFill>
                  <a:srgbClr val="002060"/>
                </a:solidFill>
              </a:rPr>
              <a:t>メッセージの改善</a:t>
            </a:r>
            <a:endParaRPr lang="en-U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733181"/>
      </p:ext>
    </p:extLst>
  </p:cSld>
  <p:clrMapOvr>
    <a:masterClrMapping/>
  </p:clrMapOvr>
</p:sld>
</file>

<file path=ppt/theme/theme1.xml><?xml version="1.0" encoding="utf-8"?>
<a:theme xmlns:a="http://schemas.openxmlformats.org/drawingml/2006/main" name="PyCon Preso 2022 - write faster pyth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PyCon Preso 2022 - write faster python</Template>
  <TotalTime>4801</TotalTime>
  <Words>989</Words>
  <Application>Microsoft Office PowerPoint</Application>
  <PresentationFormat>Widescreen</PresentationFormat>
  <Paragraphs>226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 Unicode MS</vt:lpstr>
      <vt:lpstr>Hiragino Sans</vt:lpstr>
      <vt:lpstr>Arial</vt:lpstr>
      <vt:lpstr>Calibri</vt:lpstr>
      <vt:lpstr>COMIC MONO</vt:lpstr>
      <vt:lpstr>Georgia</vt:lpstr>
      <vt:lpstr>Helvetica</vt:lpstr>
      <vt:lpstr>Segoe UI</vt:lpstr>
      <vt:lpstr>Segoe UI Black</vt:lpstr>
      <vt:lpstr>Verdana</vt:lpstr>
      <vt:lpstr>PyCon Preso 2022 - write faster python</vt:lpstr>
      <vt:lpstr>Welcome</vt:lpstr>
      <vt:lpstr>What’s new in Python 3.11</vt:lpstr>
      <vt:lpstr>Hello!</vt:lpstr>
      <vt:lpstr>Wait, 3.11?</vt:lpstr>
      <vt:lpstr>PowerPoint Presentation</vt:lpstr>
      <vt:lpstr>What did I miss in Python 3.10?</vt:lpstr>
      <vt:lpstr>Installing Python 3.11</vt:lpstr>
      <vt:lpstr>Changes to exceptions and error handling</vt:lpstr>
      <vt:lpstr>Better exception messages</vt:lpstr>
      <vt:lpstr>Exception Groups</vt:lpstr>
      <vt:lpstr>Exception Groups Tracing</vt:lpstr>
      <vt:lpstr>Extracting Exceptions from Groups</vt:lpstr>
      <vt:lpstr>Asyncio Task Groups</vt:lpstr>
      <vt:lpstr>Typing Updates</vt:lpstr>
      <vt:lpstr>Self is now a type Translation</vt:lpstr>
      <vt:lpstr>PowerPoint Presentation</vt:lpstr>
      <vt:lpstr>Variadic Generics　　可変長ジェネリクス</vt:lpstr>
      <vt:lpstr>Data class transforms データクラス変換</vt:lpstr>
      <vt:lpstr>New modules</vt:lpstr>
      <vt:lpstr>TOMLlib</vt:lpstr>
      <vt:lpstr>Performance Improvements</vt:lpstr>
      <vt:lpstr>PowerPoint Presentation</vt:lpstr>
      <vt:lpstr>Selecting a Profiler </vt:lpstr>
      <vt:lpstr>Scalene in action</vt:lpstr>
      <vt:lpstr>Specializing Adaptive Interpreter</vt:lpstr>
      <vt:lpstr>Assorted performance updates</vt:lpstr>
      <vt:lpstr>Realistic Benchmark results</vt:lpstr>
      <vt:lpstr>Math Benchmark results</vt:lpstr>
      <vt:lpstr>JSON serialization</vt:lpstr>
      <vt:lpstr>What does this mean for me?</vt:lpstr>
      <vt:lpstr>What can we expect in the future?</vt:lpstr>
      <vt:lpstr>Summary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Shaw</dc:creator>
  <cp:lastModifiedBy>Anthony Shaw</cp:lastModifiedBy>
  <cp:revision>3</cp:revision>
  <dcterms:created xsi:type="dcterms:W3CDTF">2022-05-16T00:22:46Z</dcterms:created>
  <dcterms:modified xsi:type="dcterms:W3CDTF">2022-10-15T00:55:55Z</dcterms:modified>
</cp:coreProperties>
</file>